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7" d="100"/>
          <a:sy n="157" d="100"/>
        </p:scale>
        <p:origin x="294" y="1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Diese Präsentation wird in die beiden Hauptbereiche WBA und MCI unterteilt. Für beide Schwerpunkte wurden verschiedene Artefakte erarbeitet und sollen hiermit präsentiert werden. Für eine detaillierte Projektbegründung möchten wir auf unser Github verweisen, wo die Artefakte alle nochmal individuell als PDF vorliegen.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8b0ca5598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8b0ca559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Im Beispiel wird hier das Speichern von Testdaten auf der Firestore Datenbank vorgeführt:</a:t>
            </a:r>
            <a:endParaRPr/>
          </a:p>
          <a:p>
            <a:pPr marL="0" lvl="0" indent="0" algn="l" rtl="0">
              <a:lnSpc>
                <a:spcPct val="125000"/>
              </a:lnSpc>
              <a:spcBef>
                <a:spcPts val="1800"/>
              </a:spcBef>
              <a:spcAft>
                <a:spcPts val="0"/>
              </a:spcAft>
              <a:buClr>
                <a:schemeClr val="dk1"/>
              </a:buClr>
              <a:buSzPts val="1100"/>
              <a:buFont typeface="Arial"/>
              <a:buNone/>
            </a:pPr>
            <a:r>
              <a:rPr lang="de">
                <a:solidFill>
                  <a:srgbClr val="24292E"/>
                </a:solidFill>
              </a:rPr>
              <a:t>Firestore initialisieren</a:t>
            </a:r>
            <a:endParaRPr>
              <a:solidFill>
                <a:srgbClr val="24292E"/>
              </a:solidFill>
            </a:endParaRPr>
          </a:p>
          <a:p>
            <a:pPr marL="0" lvl="0" indent="0" algn="l" rtl="0">
              <a:lnSpc>
                <a:spcPct val="115000"/>
              </a:lnSpc>
              <a:spcBef>
                <a:spcPts val="1200"/>
              </a:spcBef>
              <a:spcAft>
                <a:spcPts val="0"/>
              </a:spcAft>
              <a:buClr>
                <a:schemeClr val="dk1"/>
              </a:buClr>
              <a:buSzPts val="1100"/>
              <a:buFont typeface="Arial"/>
              <a:buNone/>
            </a:pPr>
            <a:r>
              <a:rPr lang="de">
                <a:solidFill>
                  <a:srgbClr val="24292E"/>
                </a:solidFill>
              </a:rPr>
              <a:t>In dem Modul 'firebase-admin' befinden sich alle notwendigen Funktionalitäten um sich mit der Datenbank zu verbinden und auch Daten zu speichern oder abzurufen. Danach wird die Verbindung initialisiert und mit einem ServiceKey eine sichere Verbindung sichergestellt. Wenn die Verbindung erfolgreich hergestellt wurde kann man auf die 'Sammlungen' und 'Dokumente' zugreifen und im JSON Format die Daten unter den 'Dokumenten' ablegen.</a:t>
            </a:r>
            <a:endParaRPr>
              <a:solidFill>
                <a:srgbClr val="24292E"/>
              </a:solidFill>
            </a:endParaRPr>
          </a:p>
          <a:p>
            <a:pPr marL="0" lvl="0" indent="0" algn="l" rtl="0">
              <a:lnSpc>
                <a:spcPct val="125000"/>
              </a:lnSpc>
              <a:spcBef>
                <a:spcPts val="1800"/>
              </a:spcBef>
              <a:spcAft>
                <a:spcPts val="0"/>
              </a:spcAft>
              <a:buClr>
                <a:schemeClr val="dk1"/>
              </a:buClr>
              <a:buSzPts val="1100"/>
              <a:buFont typeface="Arial"/>
              <a:buNone/>
            </a:pPr>
            <a:r>
              <a:rPr lang="de">
                <a:solidFill>
                  <a:srgbClr val="24292E"/>
                </a:solidFill>
              </a:rPr>
              <a:t>Daten hinzufügen</a:t>
            </a:r>
            <a:endParaRPr>
              <a:solidFill>
                <a:srgbClr val="24292E"/>
              </a:solidFill>
            </a:endParaRPr>
          </a:p>
          <a:p>
            <a:pPr marL="0" lvl="0" indent="0" algn="l" rtl="0">
              <a:lnSpc>
                <a:spcPct val="115000"/>
              </a:lnSpc>
              <a:spcBef>
                <a:spcPts val="1200"/>
              </a:spcBef>
              <a:spcAft>
                <a:spcPts val="0"/>
              </a:spcAft>
              <a:buNone/>
            </a:pPr>
            <a:r>
              <a:rPr lang="de">
                <a:solidFill>
                  <a:srgbClr val="24292E"/>
                </a:solidFill>
              </a:rPr>
              <a:t>Die User werden unter der Sammlung 'userCol' mit allen notwendigen Informationen abgelegt. Unter der Sammlung eines jeden Nutzer wird zukünftig ein Verweis der Gruppen denen ein einzelner Nutzer zugehört sowie die verschiedenen Inserate die dieser erstellt oder abonniert hat abgelegt.</a:t>
            </a:r>
            <a:endParaRPr>
              <a:solidFill>
                <a:srgbClr val="24292E"/>
              </a:solidFill>
            </a:endParaRPr>
          </a:p>
          <a:p>
            <a:pPr marL="0" lvl="0" indent="0" algn="l" rtl="0">
              <a:lnSpc>
                <a:spcPct val="125000"/>
              </a:lnSpc>
              <a:spcBef>
                <a:spcPts val="1800"/>
              </a:spcBef>
              <a:spcAft>
                <a:spcPts val="0"/>
              </a:spcAft>
              <a:buNone/>
            </a:pPr>
            <a:r>
              <a:rPr lang="de">
                <a:solidFill>
                  <a:srgbClr val="24292E"/>
                </a:solidFill>
              </a:rPr>
              <a:t>Generieren der UserIDs</a:t>
            </a:r>
            <a:endParaRPr>
              <a:solidFill>
                <a:srgbClr val="24292E"/>
              </a:solidFill>
            </a:endParaRPr>
          </a:p>
          <a:p>
            <a:pPr marL="0" lvl="0" indent="0" algn="l" rtl="0">
              <a:lnSpc>
                <a:spcPct val="115000"/>
              </a:lnSpc>
              <a:spcBef>
                <a:spcPts val="1200"/>
              </a:spcBef>
              <a:spcAft>
                <a:spcPts val="0"/>
              </a:spcAft>
              <a:buClr>
                <a:schemeClr val="dk1"/>
              </a:buClr>
              <a:buSzPts val="1100"/>
              <a:buFont typeface="Arial"/>
              <a:buNone/>
            </a:pPr>
            <a:r>
              <a:rPr lang="de">
                <a:solidFill>
                  <a:srgbClr val="24292E"/>
                </a:solidFill>
              </a:rPr>
              <a:t>Firebase bietet eine Möglichkeit userIDs automatisch generieren zu lassen sodass es keine ID ein zweites Mal geben wird und somit keine Fehler entstehen können.</a:t>
            </a:r>
            <a:endParaRPr>
              <a:solidFill>
                <a:srgbClr val="24292E"/>
              </a:solidFill>
            </a:endParaRPr>
          </a:p>
          <a:p>
            <a:pPr marL="0" lvl="0" indent="0" algn="l" rtl="0">
              <a:spcBef>
                <a:spcPts val="120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8b0ca5598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8b0ca559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solidFill>
                  <a:schemeClr val="dk1"/>
                </a:solidFill>
              </a:rPr>
              <a:t>Um den Bereich der MCI-Modellierung umfassend zu bearbeiten, wurden zunächst anhand der vorherigen Recherche und Analyse User Profils erstellt, aus diesen wurden Persona gewonnen und für diese Persona Szenarien erstellt. Um das Verhalten ebenfalls modellieren zu können wurden dann Concrete Use Cases angefertigt. Basierend auf diesen konnte ein Feature-Set entworfen werden. Ebenfalls wurden die Anforderungen noch einmal überarbeitet und erweitert.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de">
                <a:solidFill>
                  <a:schemeClr val="dk1"/>
                </a:solidFill>
              </a:rPr>
              <a:t>Mit dieser Vorarbeit konnte sich dann um die Umsetzung der Prototypen gekümmert werden. So wurde aus einem einfachen paper based prototype eine low fidality digitale Version. Mit diesen beiden Versionen konnten bereits erste Evaluation vorgenommen werden. Mit dem daraus resultierenden Feedback wurde dann eine high fidality digitale Version gefertigt, die ebenfalls nochmal evaluiert wurde.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8b0ca5598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8b0ca559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Bei den User Profiles handelt es sich um eine abstrakte Beschreibung für Nutzer des Systems. Die Informationen sind kompakt formuliert und sind an das System angepasst. Sie wurden durch die Recherchen aus dem Konzept ermittelt.</a:t>
            </a:r>
            <a:endParaRPr/>
          </a:p>
          <a:p>
            <a:pPr marL="0" lvl="0" indent="0" algn="l" rtl="0">
              <a:spcBef>
                <a:spcPts val="0"/>
              </a:spcBef>
              <a:spcAft>
                <a:spcPts val="0"/>
              </a:spcAft>
              <a:buNone/>
            </a:pPr>
            <a:endParaRPr/>
          </a:p>
          <a:p>
            <a:pPr marL="0" lvl="0" indent="0" algn="l" rtl="0">
              <a:spcBef>
                <a:spcPts val="0"/>
              </a:spcBef>
              <a:spcAft>
                <a:spcPts val="0"/>
              </a:spcAft>
              <a:buNone/>
            </a:pPr>
            <a:r>
              <a:rPr lang="de"/>
              <a:t>Es wurden möglichst alle für unser System relevanten Nutzer berücksichtigt und versucht als User Profil darzustellen.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58b0ca559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58b0ca559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Die Persona wurden aus den User Profiles gewonnen. Sie beschreiben nicht nur eine kompakte, abstrakte Form von Nutzern sondern enthalten persönliche Informationen und beschreiben die relevantesten Informationen zu der Person. Um das Ziel des User-Centered-Design zu erreichen, werden Personen beschrieben deren Ziele und Motive nachvollzogen werden können und damit die Entwicklung des Systems begleiten sollen. Die beschriebenen Persona basieren auf echten Menschen, die aus Datenschutzgründen jedoch leicht angepasst wurden. Anstelle von Stockfotos, oder tatsächlichen Bildern der realen Personen, wurde deren Beine und Schuhe fotografiert. Dies erlaubt es immer noch sich ein Bild von der Person zu machen, ohne zuviel von ihren tatsächlichen Daten preiszugeben.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8b0ca5598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8b0ca5598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Zu allen beschriebenen Persona wurden Szenarien verfasst. Diese beschreiben wie die Personen das angestrebte System nutzen werden. Ebenfalls sollen hier durch die Anforderungen und die Benutzbarkeit verdeutlicht werden. Beschriebene Szenarien ähneln eher eine Geschichte als einem technischen Vorgehen, hierdurch wird, wie bei den Persona, ermöglicht das Beschriebene nachzuempfinden und fördert das UserCentered-Design.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8b0ca5598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8b0ca5598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Bei den von uns verwendeten Use Cases handelt es sich um Concrete Use Cases. Es werden gezielt und konkret bestimmte Funktion und Eigenschaften adressiert und beschrieben. Im Gegensatz zu den Essential Use Cases sind diese also nicht technologiefrei und implementierungsunabhängig. Für die Umsetzung wurde das Template von Alistair Cockburn verwendet.</a:t>
            </a:r>
            <a:endParaRPr/>
          </a:p>
          <a:p>
            <a:pPr marL="0" lvl="0" indent="0" algn="l" rtl="0">
              <a:spcBef>
                <a:spcPts val="0"/>
              </a:spcBef>
              <a:spcAft>
                <a:spcPts val="0"/>
              </a:spcAft>
              <a:buNone/>
            </a:pPr>
            <a:endParaRPr/>
          </a:p>
          <a:p>
            <a:pPr marL="0" lvl="0" indent="0" algn="l" rtl="0">
              <a:spcBef>
                <a:spcPts val="0"/>
              </a:spcBef>
              <a:spcAft>
                <a:spcPts val="0"/>
              </a:spcAft>
              <a:buNone/>
            </a:pPr>
            <a:r>
              <a:rPr lang="de"/>
              <a:t>Der hier gezeigte Use Case stellt nur ein Beispiel dar, in den Artefakten sind weitere zu finden.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8b0ca5598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8b0ca5598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Um die spätere Entwicklung und Implementierung zu beschleunigen und erleichtern, wurde ein Feature Set entworfen. Dies kann als Anhaltspunkt dienen und darstellen welche Features noch umgesetzt werden sollten. Ebenfalls dient es bei der Evaluation, die wichtigsten Punkte mit den Probanden durchzuarbeiten, um Schwächen und Stärken des Systems zu überprüfen und bewerten. Das Feature Set wurde aus den Anforderungen, der geplanten Architektur und Use Cases gewonnen.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8b0ca5598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8b0ca559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solidFill>
                  <a:schemeClr val="dk1"/>
                </a:solidFill>
              </a:rPr>
              <a:t>Die Anforderungen wurden mit den neuen Erkenntnissen erweitert und spezifischer ans System angepasst. Es gilt immer noch dem Nutzer das bestmögliche System zu bieten. Die hier gezeigten Anforderungen stellen nur Beispiele dar und nicht die gesamte Liste.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de">
                <a:solidFill>
                  <a:schemeClr val="dk1"/>
                </a:solidFill>
              </a:rPr>
              <a:t>Die funktionalen Anforderungen beschreiben einzelne Funktion die unser System können muss, um einwandfrei zu funktionieren und das angestrebte Ziel zu erreichen.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de">
                <a:solidFill>
                  <a:schemeClr val="dk1"/>
                </a:solidFill>
              </a:rPr>
              <a:t>Im Bereich der organisationalen Anforderung befindet sich vor allem der Schwerpunkt der Verwaltung und Aktualisierung von Daten im Bereich Profil und Inserat.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de">
                <a:solidFill>
                  <a:schemeClr val="dk1"/>
                </a:solidFill>
              </a:rPr>
              <a:t>Bei den qualitativen Anforderungen muss darauf geachtet werden, dem Nutzer einen hohen Standard anbieten zu können. Das System muss vor Allem vertrauenserweckend sein und leicht zugänglich für jegliche Art an Nutzer sein.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8b131af32_1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8b131af32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
                <a:solidFill>
                  <a:srgbClr val="24292E"/>
                </a:solidFill>
              </a:rPr>
              <a:t>Um das bestmögliche Ergebnis für den Nutzer zu erstellen, wurden mehrere Testdurchläufe mit verschiedenen Prototypen durchgeführt. Es wurden anhand der Benutzer- und Verhaltensmodellierung die wichtigsten Funktionen getestet und überprüft. Um ein möglichst breites Spektrum an Meinungen und Kritik zu bekommen, wurden Probanden aus verschiedenen Kreisen gewählt. So wurden unter anderem Kommilitonen, junge UX-Designer aus Softwareunternehmen gefragt, aber auch ältere Menschen, die weniger geübt im Umgang mit moderner Technik sind.</a:t>
            </a:r>
            <a:endParaRPr>
              <a:solidFill>
                <a:srgbClr val="24292E"/>
              </a:solidFill>
            </a:endParaRPr>
          </a:p>
          <a:p>
            <a:pPr marL="0" lvl="0" indent="0" algn="l" rtl="0">
              <a:lnSpc>
                <a:spcPct val="115000"/>
              </a:lnSpc>
              <a:spcBef>
                <a:spcPts val="1200"/>
              </a:spcBef>
              <a:spcAft>
                <a:spcPts val="0"/>
              </a:spcAft>
              <a:buNone/>
            </a:pPr>
            <a:r>
              <a:rPr lang="de">
                <a:solidFill>
                  <a:srgbClr val="24292E"/>
                </a:solidFill>
              </a:rPr>
              <a:t>Die jüngeren und geschulten Probanden hatten keine Probleme mit dem Cognitive Walkthrough, ebenfalls von sich aus bewusst die Think Aloud Methode verwendet. Bei den unerfahrenen Nutzern wurde das geplante Vorgehen zunächst erklärt, ihr Testverlauf aufgezeichnet und anschließend analysiert und ausgewertet.</a:t>
            </a:r>
            <a:endParaRPr>
              <a:solidFill>
                <a:srgbClr val="24292E"/>
              </a:solidFill>
            </a:endParaRPr>
          </a:p>
          <a:p>
            <a:pPr marL="0" lvl="0" indent="0" algn="l" rtl="0">
              <a:lnSpc>
                <a:spcPct val="115000"/>
              </a:lnSpc>
              <a:spcBef>
                <a:spcPts val="1200"/>
              </a:spcBef>
              <a:spcAft>
                <a:spcPts val="0"/>
              </a:spcAft>
              <a:buNone/>
            </a:pPr>
            <a:r>
              <a:rPr lang="de">
                <a:solidFill>
                  <a:srgbClr val="24292E"/>
                </a:solidFill>
              </a:rPr>
              <a:t>Im Verlauf der Implementierung werden weitere kleinere Tests durchgeführt, um Details zu evaluieren. Hierfür müssen jedoch keine Cognitive Walkthroughs mehr verwendet werden, sondern Think Aloud Methoden sind vollkommen ausreichend.</a:t>
            </a:r>
            <a:endParaRPr>
              <a:solidFill>
                <a:schemeClr val="dk1"/>
              </a:solidFill>
            </a:endParaRPr>
          </a:p>
          <a:p>
            <a:pPr marL="0" lvl="0" indent="0" algn="l" rtl="0">
              <a:spcBef>
                <a:spcPts val="1200"/>
              </a:spcBef>
              <a:spcAft>
                <a:spcPts val="0"/>
              </a:spcAft>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8b0ca559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8b0ca559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
                <a:solidFill>
                  <a:srgbClr val="24292E"/>
                </a:solidFill>
              </a:rPr>
              <a:t>Ziel der Umsetzung ist es, ein System zu entwerfen was für alle Nutzer intuitiv und einfach zu verwenden ist. Die Probanden mit weniger Erfahrung fanden sich zunächst nur schwer zurecht, weil ihnen der Entwurf zu abstrakt gestaltet war. Laut eigener Aussagen, benutzen sie nicht viele Anwendung auf ihren mobilen Geräten, aber die die sie verwenden, ähneln einander in der grafischen Oberfläche, so dass sie sich dort zumindest zurecht finden konnten. Als wir sie nach der Entwicklung des High Fidality Prototype den Testlauf nochmal durchlaufen ließen, fanden sie sich viel schneller zurecht und konnten erklären, was sie tun wollen oder gesucht haben.</a:t>
            </a:r>
            <a:endParaRPr>
              <a:solidFill>
                <a:srgbClr val="24292E"/>
              </a:solidFill>
            </a:endParaRPr>
          </a:p>
          <a:p>
            <a:pPr marL="0" lvl="0" indent="0" algn="l" rtl="0">
              <a:lnSpc>
                <a:spcPct val="115000"/>
              </a:lnSpc>
              <a:spcBef>
                <a:spcPts val="1200"/>
              </a:spcBef>
              <a:spcAft>
                <a:spcPts val="0"/>
              </a:spcAft>
              <a:buClr>
                <a:schemeClr val="dk1"/>
              </a:buClr>
              <a:buSzPts val="1100"/>
              <a:buFont typeface="Arial"/>
              <a:buNone/>
            </a:pPr>
            <a:r>
              <a:rPr lang="de">
                <a:solidFill>
                  <a:srgbClr val="24292E"/>
                </a:solidFill>
              </a:rPr>
              <a:t>Die UX-Designer haben einige Gestaltungsentscheidungen kritisiert und als nicht sinnvoll für diese Art Projekt empfunden. So wurde die ursprünglich angedachte "Homebar" mit 4 Reitern kritisiert. Nutzer, die kein Interesse an der Accounterstellung haben und die Anwendung nur zum Suchen nutzen möchten, können diese als störend empfinden. Ebenfalls sollte überlegt werden, ob die Push-Benachrichtigung wirklich sinnvoll als eigener Tab wäre.</a:t>
            </a:r>
            <a:endParaRPr>
              <a:solidFill>
                <a:srgbClr val="24292E"/>
              </a:solidFill>
            </a:endParaRPr>
          </a:p>
          <a:p>
            <a:pPr marL="0" lvl="0" indent="0" algn="l" rtl="0">
              <a:lnSpc>
                <a:spcPct val="115000"/>
              </a:lnSpc>
              <a:spcBef>
                <a:spcPts val="1200"/>
              </a:spcBef>
              <a:spcAft>
                <a:spcPts val="0"/>
              </a:spcAft>
              <a:buClr>
                <a:schemeClr val="dk1"/>
              </a:buClr>
              <a:buSzPts val="1100"/>
              <a:buFont typeface="Arial"/>
              <a:buNone/>
            </a:pPr>
            <a:r>
              <a:rPr lang="de">
                <a:solidFill>
                  <a:srgbClr val="24292E"/>
                </a:solidFill>
              </a:rPr>
              <a:t>Um eine bessere Übersicht zu bieten, welcher Personenkreis das Inserat erstellt hat - gewerblich, privat oder in einer Gruppe, sollten diese markiert und verschieden hervorgehoben werden.</a:t>
            </a:r>
            <a:endParaRPr>
              <a:solidFill>
                <a:srgbClr val="24292E"/>
              </a:solidFill>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8b0ca5598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8b0ca559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Um den Bereich der WBA-Modellierung umfassend zu bearbeiten, wurde zunächst die angestrebte Architektur strukturiert und modelliert. Daraufhin die Anwendungslogik beschrieben und Risiken für das angestrebte System analysiert. Weiter wurden verschiedene APIs betrachtet und die für unser Projekt am sinnvollsten nutzbare ausgewählt. Um die spätere Implementierung zu erleichtern, wurden bereits Ressourcen in REST erarbeitet und eine Datenstrukturierung modelliert. Zuletzt wurden die wichtigsten Punkte der Implementierung mit Proof of Concepts überprüft und als Rapid Prototype umgesetzt, um sicherzustellen, dass das Projekt umsetzbar ist. Diese wurden zunächst spezifiziert und anschließend dokumentiert.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8b0ca5598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8b0ca5598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24292E"/>
                </a:solidFill>
                <a:highlight>
                  <a:srgbClr val="FFFFFF"/>
                </a:highlight>
              </a:rPr>
              <a:t>Aus der Grundversion des Paper Based Prototype wurde eine einfach gehaltene Low Fidality digitale Version erstellt. Durch Testläufe mit diesen beiden Versionen konnte dann eine High Fidality digitale Version entwickelt werden. Diese ist in ihrer Form viel moderner gestaltet und angepasst an heutige Standards. Mit dieser wurden finale Testdurchläufe durchgeführt.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58b0ca5598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58b0ca5598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solidFill>
                  <a:srgbClr val="24292E"/>
                </a:solidFill>
                <a:highlight>
                  <a:srgbClr val="FFFFFF"/>
                </a:highlight>
              </a:rPr>
              <a:t>Mit der Entwicklung des User-Interface Prototype wurde eine intuitive und verständliche Oberfläche zur Verwendung des Systems angestrebt. Der allgemeine Aufbau ist für jeden Nutzer identisch, wird jedoch für registrierte Anwender erweitert. Gestaltungsideen kamen durch moderne und bereits etablierte Anwendungen, um dem Nutzer ein vertrautes Umfeld zu generieren. Ebenfalls wurde das Feedback und die Kritik der Evaluation berücksichtigt und das System an die Bedürfnisse und Wünsche der potentiellen Nutzer angepasst. Farblich wurde ein frisches grün gewählt, um den positiven Charakter der Anwendung in Bezug auf die Reduzierung der Lebensmittelverschwendung zu unterstreichen. Akzente und Aktionsfelder sind in der gleichen Farbe dargestellt, um das Verständnis für diese zu fördern. Zur einfacheren Differenzierung wird neben dem weißen Hintergrund zusätzlich eine schwächere Variante des verwendeten Grüntons genutzt.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8b131af32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8b131af3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8b0ca5598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8b0ca559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Als erstes wird analysiert welche Kommunikationsmethode für das System verwendet werden sollte. Anschließend wird ermittelt welche Komponenten benötigt werden und das Ganze in einem Diagramm zur besseren Veranschaulichung dargestellt.</a:t>
            </a:r>
            <a:endParaRPr/>
          </a:p>
          <a:p>
            <a:pPr marL="0" lvl="0" indent="0" algn="l" rtl="0">
              <a:spcBef>
                <a:spcPts val="0"/>
              </a:spcBef>
              <a:spcAft>
                <a:spcPts val="0"/>
              </a:spcAft>
              <a:buNone/>
            </a:pPr>
            <a:endParaRPr/>
          </a:p>
          <a:p>
            <a:pPr marL="0" lvl="0" indent="0" algn="l" rtl="0">
              <a:spcBef>
                <a:spcPts val="0"/>
              </a:spcBef>
              <a:spcAft>
                <a:spcPts val="0"/>
              </a:spcAft>
              <a:buNone/>
            </a:pPr>
            <a:r>
              <a:rPr lang="de"/>
              <a:t>Für die Kommunikationsmethode wurde zwischen Peer To Peer und Server / Client entschieden. Wir haben das Modell des Server / Client gewählt. Es überwiegen die positiven Aspekte zum Beispiel die flexible Erweiterungsmöglichkeit, wie auch die Möglichkeit zur Einhaltung moderner Sicherheitsstandards.</a:t>
            </a:r>
            <a:endParaRPr/>
          </a:p>
          <a:p>
            <a:pPr marL="0" lvl="0" indent="0" algn="l" rtl="0">
              <a:spcBef>
                <a:spcPts val="0"/>
              </a:spcBef>
              <a:spcAft>
                <a:spcPts val="0"/>
              </a:spcAft>
              <a:buNone/>
            </a:pPr>
            <a:endParaRPr/>
          </a:p>
          <a:p>
            <a:pPr marL="0" lvl="0" indent="0" algn="l" rtl="0">
              <a:spcBef>
                <a:spcPts val="0"/>
              </a:spcBef>
              <a:spcAft>
                <a:spcPts val="0"/>
              </a:spcAft>
              <a:buNone/>
            </a:pPr>
            <a:r>
              <a:rPr lang="de"/>
              <a:t>Unser angestrebtes System besteht dementsprechend aus folgenden Komponenten:</a:t>
            </a:r>
            <a:endParaRPr/>
          </a:p>
          <a:p>
            <a:pPr marL="0" lvl="0" indent="0" algn="l" rtl="0">
              <a:spcBef>
                <a:spcPts val="0"/>
              </a:spcBef>
              <a:spcAft>
                <a:spcPts val="0"/>
              </a:spcAft>
              <a:buNone/>
            </a:pPr>
            <a:endParaRPr/>
          </a:p>
          <a:p>
            <a:pPr marL="0" lvl="0" indent="0" algn="l" rtl="0">
              <a:spcBef>
                <a:spcPts val="0"/>
              </a:spcBef>
              <a:spcAft>
                <a:spcPts val="0"/>
              </a:spcAft>
              <a:buNone/>
            </a:pPr>
            <a:r>
              <a:rPr lang="de"/>
              <a:t>Server - Der Server wird für die Speicherung, mittels Datenbank, und Anreicherung von Daten genutzt. Der Server soll mit NodeJS arbeiten.</a:t>
            </a:r>
            <a:endParaRPr/>
          </a:p>
          <a:p>
            <a:pPr marL="0" lvl="0" indent="0" algn="l" rtl="0">
              <a:spcBef>
                <a:spcPts val="0"/>
              </a:spcBef>
              <a:spcAft>
                <a:spcPts val="0"/>
              </a:spcAft>
              <a:buNone/>
            </a:pPr>
            <a:r>
              <a:rPr lang="de"/>
              <a:t>Clients - Werden in diesem Projekt durch eine mobile Anwendung realisiert, da hier der Vorteil für das Projekt gesehen wird, durch die leichte Einbindung der Standortdaten und Kamerafunktion.</a:t>
            </a:r>
            <a:endParaRPr/>
          </a:p>
          <a:p>
            <a:pPr marL="0" lvl="0" indent="0" algn="l" rtl="0">
              <a:spcBef>
                <a:spcPts val="0"/>
              </a:spcBef>
              <a:spcAft>
                <a:spcPts val="0"/>
              </a:spcAft>
              <a:buNone/>
            </a:pPr>
            <a:r>
              <a:rPr lang="de"/>
              <a:t>Middleware - </a:t>
            </a:r>
            <a:r>
              <a:rPr lang="de">
                <a:solidFill>
                  <a:schemeClr val="dk1"/>
                </a:solidFill>
              </a:rPr>
              <a:t>Durch die Verwendung von NodeJS beim Server, wurde das Framework “express” angestrebt, </a:t>
            </a:r>
            <a:r>
              <a:rPr lang="de"/>
              <a:t>um einen Austausch über REST zu ermöglichen.</a:t>
            </a:r>
            <a:endParaRPr/>
          </a:p>
          <a:p>
            <a:pPr marL="0" lvl="0" indent="0" algn="l" rtl="0">
              <a:spcBef>
                <a:spcPts val="0"/>
              </a:spcBef>
              <a:spcAft>
                <a:spcPts val="0"/>
              </a:spcAft>
              <a:buNone/>
            </a:pPr>
            <a:r>
              <a:rPr lang="de"/>
              <a:t>Weitere Dienste - Um den Nutzern mehr Komfort zu bieten, werden zusätzlich Wetterdaten empfangen und die Möglichkeit Gruppen zu abonnieren über Cloud Messaging.</a:t>
            </a:r>
            <a:endParaRPr/>
          </a:p>
          <a:p>
            <a:pPr marL="0" lvl="0" indent="0" algn="l" rtl="0">
              <a:spcBef>
                <a:spcPts val="0"/>
              </a:spcBef>
              <a:spcAft>
                <a:spcPts val="0"/>
              </a:spcAft>
              <a:buNone/>
            </a:pPr>
            <a:endParaRPr/>
          </a:p>
          <a:p>
            <a:pPr marL="0" lvl="0" indent="0" algn="l" rtl="0">
              <a:spcBef>
                <a:spcPts val="0"/>
              </a:spcBef>
              <a:spcAft>
                <a:spcPts val="0"/>
              </a:spcAft>
              <a:buNone/>
            </a:pPr>
            <a:r>
              <a:rPr lang="de"/>
              <a:t>Für die Realisierung der Datenbank wird NoSQL verwendet, die Struktur der angedachten Datenbank unterstützt dieses, zudem ist NoSQL flexibel und schnell in der Verarbeitung.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8b0ca559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8b0ca559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Die wichtigste Anwendungslogik wird auf dem Server ausgeführt. So werden erstellte Inserate beim Speichern in die Datenbank analysiert und mit Stammdaten abgeglichen, um so eine interne Produktbewertung zu erreichen. Anhand dieser Bewertung können Warnhinweise zur Haltbarkeit gemacht werden, aber auch dem Nutzer die besten Produkte zuerst angezeigt werden. Ebenfalls wird berücksichtigt wie nah die Anzeige zum Nutzer ist. Herrschen extreme Wetterbedingung bei dem Standort der Anzeige, wird der Nutzer darauf hingewiesen und nähere Inserate bevorzugt. Inserate werden außerdem regelmäßig überprüft, ob diese noch haltbar sind, wenn die Frist näher rückt, werden dem Nutzer automatisch Warnungen geschickt, und das Inserat nach Ablauf der Frist automatisch gelöscht.</a:t>
            </a:r>
            <a:endParaRPr/>
          </a:p>
          <a:p>
            <a:pPr marL="0" lvl="0" indent="0" algn="l" rtl="0">
              <a:spcBef>
                <a:spcPts val="0"/>
              </a:spcBef>
              <a:spcAft>
                <a:spcPts val="0"/>
              </a:spcAft>
              <a:buNone/>
            </a:pPr>
            <a:endParaRPr/>
          </a:p>
          <a:p>
            <a:pPr marL="0" lvl="0" indent="0" algn="l" rtl="0">
              <a:spcBef>
                <a:spcPts val="0"/>
              </a:spcBef>
              <a:spcAft>
                <a:spcPts val="0"/>
              </a:spcAft>
              <a:buNone/>
            </a:pPr>
            <a:r>
              <a:rPr lang="de"/>
              <a:t>Weitere Funktion sind unter anderem die Nutzer- und Accountverwaltung, die Möglichkeit bestimmten Gruppen beizutreten und über neue Inserate innerhalb dieser Gruppe benachrichtigt zu werden und die Möglichkeit gezielt zu Suchen mit Filterungseinstellungen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8b0ca559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8b0ca559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Bei den spezifischen Risiken wird sich noch einmal verstärkt auf Risiken bezogen, die bei der Entwicklung des Systems auftreten können. Sie sind weniger allgemein und eher technischer Natur.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b0ca5598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b0ca5598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Um herauszufinden welcher Dienst am besten zu uns passt und uns am meisten Nutzen bringt wurden verschiedene Dienstleister in der jeweiligen Kategorie verglichen.</a:t>
            </a:r>
            <a:endParaRPr/>
          </a:p>
          <a:p>
            <a:pPr marL="0" lvl="0" indent="0" algn="l" rtl="0">
              <a:spcBef>
                <a:spcPts val="0"/>
              </a:spcBef>
              <a:spcAft>
                <a:spcPts val="0"/>
              </a:spcAft>
              <a:buNone/>
            </a:pPr>
            <a:endParaRPr/>
          </a:p>
          <a:p>
            <a:pPr marL="0" lvl="0" indent="0" algn="l" rtl="0">
              <a:spcBef>
                <a:spcPts val="0"/>
              </a:spcBef>
              <a:spcAft>
                <a:spcPts val="0"/>
              </a:spcAft>
              <a:buNone/>
            </a:pPr>
            <a:r>
              <a:rPr lang="de"/>
              <a:t>Die Datenbank stellt ein großes Stück unseres Projektes dar und muss daher gut überdacht sein. Die Datenbanken die wir uns angeschaut haben sind Firebase von Google und MongoDB. Beide sind großartige Cloud-Datenbank Dienstleister und bieten eine vielzahl an Funktionen an. </a:t>
            </a:r>
            <a:endParaRPr/>
          </a:p>
          <a:p>
            <a:pPr marL="0" lvl="0" indent="0" algn="l" rtl="0">
              <a:spcBef>
                <a:spcPts val="0"/>
              </a:spcBef>
              <a:spcAft>
                <a:spcPts val="0"/>
              </a:spcAft>
              <a:buNone/>
            </a:pPr>
            <a:r>
              <a:rPr lang="de"/>
              <a:t>Entschieden haben wir uns dann für Firebase aufgrund der hohen anzahl an Möglichkeiten die es uns bietet, nicht nur in Richtung Datenbank, sondern auch Cloud Messaging.</a:t>
            </a:r>
            <a:endParaRPr/>
          </a:p>
          <a:p>
            <a:pPr marL="0" lvl="0" indent="0" algn="l" rtl="0">
              <a:spcBef>
                <a:spcPts val="0"/>
              </a:spcBef>
              <a:spcAft>
                <a:spcPts val="0"/>
              </a:spcAft>
              <a:buNone/>
            </a:pPr>
            <a:endParaRPr/>
          </a:p>
          <a:p>
            <a:pPr marL="0" lvl="0" indent="0" algn="l" rtl="0">
              <a:spcBef>
                <a:spcPts val="0"/>
              </a:spcBef>
              <a:spcAft>
                <a:spcPts val="0"/>
              </a:spcAft>
              <a:buNone/>
            </a:pPr>
            <a:r>
              <a:rPr lang="de"/>
              <a:t>Um herauszufinden welcher Wetterdienst zu uns am besten passt haben wir sie auf Funktionen die wir nutzen können und Kosten verglichen. Schlussendlich haben wir uns jetzt für OpenWeatherMap entschieden, da dieser alles bietet was wir an Funktionen benötigen, noch einige zusätzliche Features die man in Zukunft einbauen kann und dazu noch bei unserem Kontingent völlig kostenfrei zur verfügung gestellt wird.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8b0ca5598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8b0ca5598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In den Tabellen werden alle bereits beschriebenen Funktionen des Systems gelistet. Auf die Ressourcen werden lediglich von dem Server und den Entwicklern zugegriffen, reguläre Nutzer haben keine Berechtigung hierzu. Es wird auf Funktionen verzichtet die automatisiert ablaufen, die weder Server noch Entwickler ansprechen können.</a:t>
            </a:r>
            <a:endParaRPr/>
          </a:p>
          <a:p>
            <a:pPr marL="0" lvl="0" indent="0" algn="l" rtl="0">
              <a:spcBef>
                <a:spcPts val="0"/>
              </a:spcBef>
              <a:spcAft>
                <a:spcPts val="0"/>
              </a:spcAft>
              <a:buNone/>
            </a:pPr>
            <a:r>
              <a:rPr lang="de"/>
              <a:t>Diese Tabelle ist ebenfalls iterativ und wird im Verlauf der Implementierung bei Bedarf angepasst und erweitert.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8b0ca5598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8b0ca5598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Wir haben uns bereits Gedanken gemacht, wie die Daten für das System in der Datenbank am Besten zu speichern sind. Dabei haben sich 3 Hauptpunkte herausgestellt. Nutzer, Inserate und Gruppen.</a:t>
            </a:r>
            <a:br>
              <a:rPr lang="de"/>
            </a:br>
            <a:br>
              <a:rPr lang="de"/>
            </a:br>
            <a:r>
              <a:rPr lang="de"/>
              <a:t>Für den Nutzer werden alle relevanten Informationen zu seinem individuellen Profil gespeichert. Um ihn identifizieren zu können, bekommt jeder Nutzer eine eindeutige ID zugewiesen. Da für jeden registrierten Nutzer die Möglichkeit besteht mehrere Inserate zu erstellen und Gruppen beizutreten, werden die jeweiligen IDs dieser Strukturen für jeden Nutzer individuell gespeichert. Diese Datenstruktur stellt den wichtigsten Datensatz dar, da sie auch für die anderen Strukturen gebraucht wird.</a:t>
            </a:r>
            <a:endParaRPr/>
          </a:p>
          <a:p>
            <a:pPr marL="0" lvl="0" indent="0" algn="l" rtl="0">
              <a:spcBef>
                <a:spcPts val="0"/>
              </a:spcBef>
              <a:spcAft>
                <a:spcPts val="0"/>
              </a:spcAft>
              <a:buNone/>
            </a:pPr>
            <a:endParaRPr/>
          </a:p>
          <a:p>
            <a:pPr marL="0" lvl="0" indent="0" algn="l" rtl="0">
              <a:spcBef>
                <a:spcPts val="0"/>
              </a:spcBef>
              <a:spcAft>
                <a:spcPts val="0"/>
              </a:spcAft>
              <a:buNone/>
            </a:pPr>
            <a:r>
              <a:rPr lang="de"/>
              <a:t>Wie beim Nutzer werden auch für Inserate eindeutige IDs für jedes einzelne Inserat erstellt. Die Datenstruktur enthält ebenfalls die NutzerID um diesen zuordnen zu können. Um den korrekten Ablauf der Anwendungslogik zu realisieren, werden die relevanten Daten individuell abgespeichert. Die Längen und Breitengerade werden für die Berechnung der Entfernung und Ermittlung der zugehörigen Stadt benötigt. Wenn Inserate nicht öffentlich sichtbar sein sollen, können diese privat eingestellt und der entsprechenden Gruppe zugeordnet werden. </a:t>
            </a:r>
            <a:endParaRPr/>
          </a:p>
          <a:p>
            <a:pPr marL="0" lvl="0" indent="0" algn="l" rtl="0">
              <a:spcBef>
                <a:spcPts val="0"/>
              </a:spcBef>
              <a:spcAft>
                <a:spcPts val="0"/>
              </a:spcAft>
              <a:buNone/>
            </a:pPr>
            <a:endParaRPr/>
          </a:p>
          <a:p>
            <a:pPr marL="0" lvl="0" indent="0" algn="l" rtl="0">
              <a:spcBef>
                <a:spcPts val="0"/>
              </a:spcBef>
              <a:spcAft>
                <a:spcPts val="0"/>
              </a:spcAft>
              <a:buNone/>
            </a:pPr>
            <a:r>
              <a:rPr lang="de"/>
              <a:t>Es soll jedem Nutzer die Möglichkeit geboten werden eine Gruppe zu erstellen, um seine Inserate nur einem bestimmten Personenkreis zur Verfügung zu stellen. Diese Gruppen haben eine eindeutige ID und einen Namen. Dieser Gruppe können User beitreten und Inserate nur für diese Gruppen verfügbar machen. Hierzu werden alle relevanten IDs von Nutzern und Inseraten gespeichert.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58b0ca5598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58b0ca559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a:t>Für die Implementierung und Umsetzung der Architektur müssen kritische Punkte zunächst überprüft werden. Dies betrifft vor allem die Verwendung von externen Diensten, aber auch die Umsetzung der Datenbank. Für die Spezifikation werden jeweils Exit und Fail-Kriterien angegeben, zudem jeweils ein Fallback, sollte die Umsetzung scheitern. </a:t>
            </a:r>
            <a:endParaRPr/>
          </a:p>
          <a:p>
            <a:pPr marL="0" lvl="0" indent="0" algn="l" rtl="0">
              <a:spcBef>
                <a:spcPts val="0"/>
              </a:spcBef>
              <a:spcAft>
                <a:spcPts val="0"/>
              </a:spcAft>
              <a:buNone/>
            </a:pPr>
            <a:endParaRPr/>
          </a:p>
          <a:p>
            <a:pPr marL="0" lvl="0" indent="0" algn="l" rtl="0">
              <a:spcBef>
                <a:spcPts val="0"/>
              </a:spcBef>
              <a:spcAft>
                <a:spcPts val="0"/>
              </a:spcAft>
              <a:buNone/>
            </a:pPr>
            <a:r>
              <a:rPr lang="de"/>
              <a:t>Für die Proof of Concepts wurden folgende Fälle berücksichtigt:</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de"/>
              <a:t>Kommunikation zwischen Client und Server</a:t>
            </a:r>
            <a:endParaRPr/>
          </a:p>
          <a:p>
            <a:pPr marL="457200" lvl="0" indent="-298450" algn="l" rtl="0">
              <a:spcBef>
                <a:spcPts val="0"/>
              </a:spcBef>
              <a:spcAft>
                <a:spcPts val="0"/>
              </a:spcAft>
              <a:buSzPts val="1100"/>
              <a:buChar char="-"/>
            </a:pPr>
            <a:r>
              <a:rPr lang="de"/>
              <a:t>Speichern von Testdaten auf der Firestore Datenbank</a:t>
            </a:r>
            <a:endParaRPr/>
          </a:p>
          <a:p>
            <a:pPr marL="457200" lvl="0" indent="-298450" algn="l" rtl="0">
              <a:spcBef>
                <a:spcPts val="0"/>
              </a:spcBef>
              <a:spcAft>
                <a:spcPts val="0"/>
              </a:spcAft>
              <a:buSzPts val="1100"/>
              <a:buChar char="-"/>
            </a:pPr>
            <a:r>
              <a:rPr lang="de"/>
              <a:t>Wetterdaten über externen Dienst abfragen und speichern</a:t>
            </a:r>
            <a:endParaRPr/>
          </a:p>
          <a:p>
            <a:pPr marL="0" lvl="0" indent="0" algn="l" rtl="0">
              <a:spcBef>
                <a:spcPts val="0"/>
              </a:spcBef>
              <a:spcAft>
                <a:spcPts val="0"/>
              </a:spcAft>
              <a:buNone/>
            </a:pPr>
            <a:endParaRPr/>
          </a:p>
          <a:p>
            <a:pPr marL="0" lvl="0" indent="0" algn="l" rtl="0">
              <a:spcBef>
                <a:spcPts val="0"/>
              </a:spcBef>
              <a:spcAft>
                <a:spcPts val="0"/>
              </a:spcAft>
              <a:buNone/>
            </a:pPr>
            <a:r>
              <a:rPr lang="de"/>
              <a:t>Angedacht vor der Implementierung wäre noch eine Umsetzung von:</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de"/>
              <a:t>Standortdaten vom Client mit Städten abgleichen</a:t>
            </a:r>
            <a:endParaRPr/>
          </a:p>
          <a:p>
            <a:pPr marL="457200" lvl="0" indent="-298450" algn="l" rtl="0">
              <a:spcBef>
                <a:spcPts val="0"/>
              </a:spcBef>
              <a:spcAft>
                <a:spcPts val="0"/>
              </a:spcAft>
              <a:buSzPts val="1100"/>
              <a:buChar char="-"/>
            </a:pPr>
            <a:r>
              <a:rPr lang="de"/>
              <a:t>Push-Benachrichtigung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type="title">
  <p:cSld name="TITLE">
    <p:spTree>
      <p:nvGrpSpPr>
        <p:cNvPr id="1" name="Shape 18"/>
        <p:cNvGrpSpPr/>
        <p:nvPr/>
      </p:nvGrpSpPr>
      <p:grpSpPr>
        <a:xfrm>
          <a:off x="0" y="0"/>
          <a:ext cx="0" cy="0"/>
          <a:chOff x="0" y="0"/>
          <a:chExt cx="0" cy="0"/>
        </a:xfrm>
      </p:grpSpPr>
      <p:grpSp>
        <p:nvGrpSpPr>
          <p:cNvPr id="19" name="Google Shape;19;p2"/>
          <p:cNvGrpSpPr/>
          <p:nvPr/>
        </p:nvGrpSpPr>
        <p:grpSpPr>
          <a:xfrm>
            <a:off x="409575" y="-3572"/>
            <a:ext cx="3761184" cy="5147072"/>
            <a:chOff x="2928938" y="-4763"/>
            <a:chExt cx="5014912" cy="6862763"/>
          </a:xfrm>
        </p:grpSpPr>
        <p:sp>
          <p:nvSpPr>
            <p:cNvPr id="20" name="Google Shape;20;p2"/>
            <p:cNvSpPr/>
            <p:nvPr/>
          </p:nvSpPr>
          <p:spPr>
            <a:xfrm>
              <a:off x="3367088" y="-4763"/>
              <a:ext cx="1063625" cy="2782888"/>
            </a:xfrm>
            <a:custGeom>
              <a:avLst/>
              <a:gdLst/>
              <a:ahLst/>
              <a:cxnLst/>
              <a:rect l="l" t="t" r="r" b="b"/>
              <a:pathLst>
                <a:path w="670" h="1753" extrusionOk="0">
                  <a:moveTo>
                    <a:pt x="0" y="1696"/>
                  </a:moveTo>
                  <a:lnTo>
                    <a:pt x="225" y="1753"/>
                  </a:lnTo>
                  <a:lnTo>
                    <a:pt x="670" y="0"/>
                  </a:lnTo>
                  <a:lnTo>
                    <a:pt x="430" y="0"/>
                  </a:lnTo>
                  <a:lnTo>
                    <a:pt x="0" y="1696"/>
                  </a:lnTo>
                  <a:close/>
                </a:path>
              </a:pathLst>
            </a:custGeom>
            <a:solidFill>
              <a:schemeClr val="accent1"/>
            </a:solidFill>
            <a:ln>
              <a:noFill/>
            </a:ln>
          </p:spPr>
        </p:sp>
        <p:sp>
          <p:nvSpPr>
            <p:cNvPr id="21" name="Google Shape;21;p2"/>
            <p:cNvSpPr/>
            <p:nvPr/>
          </p:nvSpPr>
          <p:spPr>
            <a:xfrm>
              <a:off x="2928938" y="-4763"/>
              <a:ext cx="1035050" cy="2673350"/>
            </a:xfrm>
            <a:custGeom>
              <a:avLst/>
              <a:gdLst/>
              <a:ahLst/>
              <a:cxnLst/>
              <a:rect l="l" t="t" r="r" b="b"/>
              <a:pathLst>
                <a:path w="652" h="1684" extrusionOk="0">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2"/>
            <p:cNvSpPr/>
            <p:nvPr/>
          </p:nvSpPr>
          <p:spPr>
            <a:xfrm>
              <a:off x="2928938" y="2582862"/>
              <a:ext cx="2693988" cy="4275138"/>
            </a:xfrm>
            <a:custGeom>
              <a:avLst/>
              <a:gdLst/>
              <a:ahLst/>
              <a:cxnLst/>
              <a:rect l="l" t="t" r="r" b="b"/>
              <a:pathLst>
                <a:path w="1697" h="2693" extrusionOk="0">
                  <a:moveTo>
                    <a:pt x="0" y="0"/>
                  </a:moveTo>
                  <a:lnTo>
                    <a:pt x="1622" y="2693"/>
                  </a:lnTo>
                  <a:lnTo>
                    <a:pt x="1697" y="2693"/>
                  </a:lnTo>
                  <a:lnTo>
                    <a:pt x="0" y="0"/>
                  </a:lnTo>
                  <a:close/>
                </a:path>
              </a:pathLst>
            </a:custGeom>
            <a:solidFill>
              <a:srgbClr val="262626"/>
            </a:solidFill>
            <a:ln>
              <a:noFill/>
            </a:ln>
          </p:spPr>
        </p:sp>
        <p:sp>
          <p:nvSpPr>
            <p:cNvPr id="23" name="Google Shape;23;p2"/>
            <p:cNvSpPr/>
            <p:nvPr/>
          </p:nvSpPr>
          <p:spPr>
            <a:xfrm>
              <a:off x="3371850" y="2692400"/>
              <a:ext cx="3332163" cy="4165600"/>
            </a:xfrm>
            <a:custGeom>
              <a:avLst/>
              <a:gdLst/>
              <a:ahLst/>
              <a:cxnLst/>
              <a:rect l="l" t="t" r="r" b="b"/>
              <a:pathLst>
                <a:path w="2099" h="2624" extrusionOk="0">
                  <a:moveTo>
                    <a:pt x="2099" y="2624"/>
                  </a:moveTo>
                  <a:lnTo>
                    <a:pt x="0" y="0"/>
                  </a:lnTo>
                  <a:lnTo>
                    <a:pt x="2021" y="2624"/>
                  </a:lnTo>
                  <a:lnTo>
                    <a:pt x="2099" y="2624"/>
                  </a:lnTo>
                  <a:close/>
                </a:path>
              </a:pathLst>
            </a:custGeom>
            <a:solidFill>
              <a:srgbClr val="202F6A"/>
            </a:solidFill>
            <a:ln>
              <a:noFill/>
            </a:ln>
          </p:spPr>
        </p:sp>
        <p:sp>
          <p:nvSpPr>
            <p:cNvPr id="24" name="Google Shape;24;p2"/>
            <p:cNvSpPr/>
            <p:nvPr/>
          </p:nvSpPr>
          <p:spPr>
            <a:xfrm>
              <a:off x="3367088" y="2687637"/>
              <a:ext cx="4576763" cy="4170363"/>
            </a:xfrm>
            <a:custGeom>
              <a:avLst/>
              <a:gdLst/>
              <a:ahLst/>
              <a:cxnLst/>
              <a:rect l="l" t="t" r="r" b="b"/>
              <a:pathLst>
                <a:path w="2883" h="2627" extrusionOk="0">
                  <a:moveTo>
                    <a:pt x="0" y="0"/>
                  </a:moveTo>
                  <a:lnTo>
                    <a:pt x="3" y="3"/>
                  </a:lnTo>
                  <a:lnTo>
                    <a:pt x="2102" y="2627"/>
                  </a:lnTo>
                  <a:lnTo>
                    <a:pt x="2883" y="2627"/>
                  </a:lnTo>
                  <a:lnTo>
                    <a:pt x="225" y="57"/>
                  </a:lnTo>
                  <a:lnTo>
                    <a:pt x="0" y="0"/>
                  </a:lnTo>
                  <a:close/>
                </a:path>
              </a:pathLst>
            </a:custGeom>
            <a:solidFill>
              <a:srgbClr val="31479F"/>
            </a:solidFill>
            <a:ln>
              <a:noFill/>
            </a:ln>
          </p:spPr>
        </p:sp>
        <p:sp>
          <p:nvSpPr>
            <p:cNvPr id="25" name="Google Shape;25;p2"/>
            <p:cNvSpPr/>
            <p:nvPr/>
          </p:nvSpPr>
          <p:spPr>
            <a:xfrm>
              <a:off x="2928938" y="2578100"/>
              <a:ext cx="3584575" cy="4279900"/>
            </a:xfrm>
            <a:custGeom>
              <a:avLst/>
              <a:gdLst/>
              <a:ahLst/>
              <a:cxnLst/>
              <a:rect l="l" t="t" r="r" b="b"/>
              <a:pathLst>
                <a:path w="2258" h="2696" extrusionOk="0">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2"/>
          <p:cNvSpPr txBox="1">
            <a:spLocks noGrp="1"/>
          </p:cNvSpPr>
          <p:nvPr>
            <p:ph type="ctrTitle"/>
          </p:nvPr>
        </p:nvSpPr>
        <p:spPr>
          <a:xfrm>
            <a:off x="2196301" y="1035051"/>
            <a:ext cx="6431100" cy="1962000"/>
          </a:xfrm>
          <a:prstGeom prst="rect">
            <a:avLst/>
          </a:prstGeom>
          <a:noFill/>
          <a:ln>
            <a:noFill/>
          </a:ln>
        </p:spPr>
        <p:txBody>
          <a:bodyPr spcFirstLastPara="1" wrap="square" lIns="68575" tIns="34275" rIns="68575" bIns="34275" anchor="b" anchorCtr="0"/>
          <a:lstStyle>
            <a:lvl1pPr lvl="0" algn="r">
              <a:spcBef>
                <a:spcPts val="0"/>
              </a:spcBef>
              <a:spcAft>
                <a:spcPts val="0"/>
              </a:spcAft>
              <a:buClr>
                <a:schemeClr val="dk1"/>
              </a:buClr>
              <a:buSzPts val="4500"/>
              <a:buFont typeface="Corbel"/>
              <a:buNone/>
              <a:defRPr sz="450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7" name="Google Shape;27;p2"/>
          <p:cNvSpPr txBox="1">
            <a:spLocks noGrp="1"/>
          </p:cNvSpPr>
          <p:nvPr>
            <p:ph type="subTitle" idx="1"/>
          </p:nvPr>
        </p:nvSpPr>
        <p:spPr>
          <a:xfrm>
            <a:off x="3386533" y="2997200"/>
            <a:ext cx="5240700" cy="1041300"/>
          </a:xfrm>
          <a:prstGeom prst="rect">
            <a:avLst/>
          </a:prstGeom>
          <a:noFill/>
          <a:ln>
            <a:noFill/>
          </a:ln>
        </p:spPr>
        <p:txBody>
          <a:bodyPr spcFirstLastPara="1" wrap="square" lIns="68575" tIns="34275" rIns="68575" bIns="34275" anchor="t" anchorCtr="0"/>
          <a:lstStyle>
            <a:lvl1pPr lvl="0" algn="r">
              <a:spcBef>
                <a:spcPts val="300"/>
              </a:spcBef>
              <a:spcAft>
                <a:spcPts val="0"/>
              </a:spcAft>
              <a:buSzPts val="2300"/>
              <a:buNone/>
              <a:defRPr sz="1600">
                <a:solidFill>
                  <a:schemeClr val="dk1"/>
                </a:solidFill>
              </a:defRPr>
            </a:lvl1pPr>
            <a:lvl2pPr lvl="1" algn="ctr">
              <a:spcBef>
                <a:spcPts val="500"/>
              </a:spcBef>
              <a:spcAft>
                <a:spcPts val="0"/>
              </a:spcAft>
              <a:buSzPts val="2200"/>
              <a:buNone/>
              <a:defRPr>
                <a:solidFill>
                  <a:srgbClr val="888888"/>
                </a:solidFill>
              </a:defRPr>
            </a:lvl2pPr>
            <a:lvl3pPr lvl="2" algn="ctr">
              <a:spcBef>
                <a:spcPts val="500"/>
              </a:spcBef>
              <a:spcAft>
                <a:spcPts val="0"/>
              </a:spcAft>
              <a:buSzPts val="2000"/>
              <a:buNone/>
              <a:defRPr>
                <a:solidFill>
                  <a:srgbClr val="888888"/>
                </a:solidFill>
              </a:defRPr>
            </a:lvl3pPr>
            <a:lvl4pPr lvl="3" algn="ctr">
              <a:spcBef>
                <a:spcPts val="500"/>
              </a:spcBef>
              <a:spcAft>
                <a:spcPts val="0"/>
              </a:spcAft>
              <a:buSzPts val="1700"/>
              <a:buNone/>
              <a:defRPr>
                <a:solidFill>
                  <a:srgbClr val="888888"/>
                </a:solidFill>
              </a:defRPr>
            </a:lvl4pPr>
            <a:lvl5pPr lvl="4" algn="ctr">
              <a:spcBef>
                <a:spcPts val="500"/>
              </a:spcBef>
              <a:spcAft>
                <a:spcPts val="0"/>
              </a:spcAft>
              <a:buSzPts val="1500"/>
              <a:buNone/>
              <a:defRPr>
                <a:solidFill>
                  <a:srgbClr val="888888"/>
                </a:solidFill>
              </a:defRPr>
            </a:lvl5pPr>
            <a:lvl6pPr lvl="5" algn="ctr">
              <a:spcBef>
                <a:spcPts val="500"/>
              </a:spcBef>
              <a:spcAft>
                <a:spcPts val="0"/>
              </a:spcAft>
              <a:buSzPts val="1500"/>
              <a:buNone/>
              <a:defRPr>
                <a:solidFill>
                  <a:srgbClr val="888888"/>
                </a:solidFill>
              </a:defRPr>
            </a:lvl6pPr>
            <a:lvl7pPr lvl="6" algn="ctr">
              <a:spcBef>
                <a:spcPts val="500"/>
              </a:spcBef>
              <a:spcAft>
                <a:spcPts val="0"/>
              </a:spcAft>
              <a:buSzPts val="1500"/>
              <a:buNone/>
              <a:defRPr>
                <a:solidFill>
                  <a:srgbClr val="888888"/>
                </a:solidFill>
              </a:defRPr>
            </a:lvl7pPr>
            <a:lvl8pPr lvl="7" algn="ctr">
              <a:spcBef>
                <a:spcPts val="500"/>
              </a:spcBef>
              <a:spcAft>
                <a:spcPts val="0"/>
              </a:spcAft>
              <a:buSzPts val="1500"/>
              <a:buNone/>
              <a:defRPr>
                <a:solidFill>
                  <a:srgbClr val="888888"/>
                </a:solidFill>
              </a:defRPr>
            </a:lvl8pPr>
            <a:lvl9pPr lvl="8" algn="ctr">
              <a:spcBef>
                <a:spcPts val="500"/>
              </a:spcBef>
              <a:spcAft>
                <a:spcPts val="500"/>
              </a:spcAft>
              <a:buSzPts val="1500"/>
              <a:buNone/>
              <a:defRPr>
                <a:solidFill>
                  <a:srgbClr val="888888"/>
                </a:solidFill>
              </a:defRPr>
            </a:lvl9pPr>
          </a:lstStyle>
          <a:p>
            <a:endParaRPr/>
          </a:p>
        </p:txBody>
      </p:sp>
      <p:sp>
        <p:nvSpPr>
          <p:cNvPr id="28" name="Google Shape;28;p2"/>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9" name="Google Shape;29;p2"/>
          <p:cNvSpPr txBox="1">
            <a:spLocks noGrp="1"/>
          </p:cNvSpPr>
          <p:nvPr>
            <p:ph type="ftr" idx="11"/>
          </p:nvPr>
        </p:nvSpPr>
        <p:spPr>
          <a:xfrm>
            <a:off x="3999309" y="4412456"/>
            <a:ext cx="324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 name="Google Shape;30;p2"/>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abild mit Beschriftung">
  <p:cSld name="Panoramabild mit Beschriftung">
    <p:spTree>
      <p:nvGrpSpPr>
        <p:cNvPr id="1" name="Shape 82"/>
        <p:cNvGrpSpPr/>
        <p:nvPr/>
      </p:nvGrpSpPr>
      <p:grpSpPr>
        <a:xfrm>
          <a:off x="0" y="0"/>
          <a:ext cx="0" cy="0"/>
          <a:chOff x="0" y="0"/>
          <a:chExt cx="0" cy="0"/>
        </a:xfrm>
      </p:grpSpPr>
      <p:sp>
        <p:nvSpPr>
          <p:cNvPr id="83" name="Google Shape;83;p11"/>
          <p:cNvSpPr txBox="1">
            <a:spLocks noGrp="1"/>
          </p:cNvSpPr>
          <p:nvPr>
            <p:ph type="title"/>
          </p:nvPr>
        </p:nvSpPr>
        <p:spPr>
          <a:xfrm>
            <a:off x="1113233" y="3549649"/>
            <a:ext cx="7514100" cy="425100"/>
          </a:xfrm>
          <a:prstGeom prst="rect">
            <a:avLst/>
          </a:prstGeom>
          <a:noFill/>
          <a:ln>
            <a:noFill/>
          </a:ln>
        </p:spPr>
        <p:txBody>
          <a:bodyPr spcFirstLastPara="1" wrap="square" lIns="68575" tIns="34275" rIns="68575" bIns="34275" anchor="b" anchorCtr="0"/>
          <a:lstStyle>
            <a:lvl1pPr lvl="0" algn="ctr">
              <a:spcBef>
                <a:spcPts val="0"/>
              </a:spcBef>
              <a:spcAft>
                <a:spcPts val="0"/>
              </a:spcAft>
              <a:buClr>
                <a:schemeClr val="dk1"/>
              </a:buClr>
              <a:buSzPts val="1800"/>
              <a:buFont typeface="Corbel"/>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1"/>
          <p:cNvSpPr>
            <a:spLocks noGrp="1"/>
          </p:cNvSpPr>
          <p:nvPr>
            <p:ph type="pic" idx="2"/>
          </p:nvPr>
        </p:nvSpPr>
        <p:spPr>
          <a:xfrm>
            <a:off x="1789509" y="699084"/>
            <a:ext cx="6169500" cy="237360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68575" tIns="34275" rIns="68575" bIns="34275" anchor="t" anchorCtr="0"/>
          <a:lstStyle>
            <a:lvl1pPr marR="0" lvl="0" algn="ctr" rtl="0">
              <a:spcBef>
                <a:spcPts val="2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1pPr>
            <a:lvl2pPr marR="0" lvl="1"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2pPr>
            <a:lvl3pPr marR="0" lvl="2"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3pPr>
            <a:lvl4pPr marR="0" lvl="3"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4pPr>
            <a:lvl5pPr marR="0" lvl="4"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5pPr>
            <a:lvl6pPr marR="0" lvl="5"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6pPr>
            <a:lvl7pPr marR="0" lvl="6"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7pPr>
            <a:lvl8pPr marR="0" lvl="7"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8pPr>
            <a:lvl9pPr marR="0" lvl="8" algn="l" rtl="0">
              <a:spcBef>
                <a:spcPts val="500"/>
              </a:spcBef>
              <a:spcAft>
                <a:spcPts val="500"/>
              </a:spcAft>
              <a:buClr>
                <a:srgbClr val="31479F"/>
              </a:buClr>
              <a:buSzPts val="1700"/>
              <a:buFont typeface="Arial"/>
              <a:buNone/>
              <a:defRPr sz="1200" b="0" i="0" u="none" strike="noStrike" cap="none">
                <a:solidFill>
                  <a:schemeClr val="dk1"/>
                </a:solidFill>
                <a:latin typeface="Corbel"/>
                <a:ea typeface="Corbel"/>
                <a:cs typeface="Corbel"/>
                <a:sym typeface="Corbel"/>
              </a:defRPr>
            </a:lvl9pPr>
          </a:lstStyle>
          <a:p>
            <a:endParaRPr/>
          </a:p>
        </p:txBody>
      </p:sp>
      <p:sp>
        <p:nvSpPr>
          <p:cNvPr id="85" name="Google Shape;85;p11"/>
          <p:cNvSpPr txBox="1">
            <a:spLocks noGrp="1"/>
          </p:cNvSpPr>
          <p:nvPr>
            <p:ph type="body" idx="1"/>
          </p:nvPr>
        </p:nvSpPr>
        <p:spPr>
          <a:xfrm>
            <a:off x="1113233" y="3974702"/>
            <a:ext cx="7514100" cy="370200"/>
          </a:xfrm>
          <a:prstGeom prst="rect">
            <a:avLst/>
          </a:prstGeom>
          <a:noFill/>
          <a:ln>
            <a:noFill/>
          </a:ln>
        </p:spPr>
        <p:txBody>
          <a:bodyPr spcFirstLastPara="1" wrap="square" lIns="68575" tIns="34275" rIns="68575" bIns="34275" anchor="ctr" anchorCtr="0"/>
          <a:lstStyle>
            <a:lvl1pPr marL="457200" lvl="0" indent="-228600" algn="ctr">
              <a:spcBef>
                <a:spcPts val="200"/>
              </a:spcBef>
              <a:spcAft>
                <a:spcPts val="0"/>
              </a:spcAft>
              <a:buSzPts val="1500"/>
              <a:buNone/>
              <a:defRPr sz="1100"/>
            </a:lvl1pPr>
            <a:lvl2pPr marL="914400" lvl="1" indent="-228600" algn="l">
              <a:spcBef>
                <a:spcPts val="500"/>
              </a:spcBef>
              <a:spcAft>
                <a:spcPts val="0"/>
              </a:spcAft>
              <a:buSzPts val="1300"/>
              <a:buNone/>
              <a:defRPr sz="900"/>
            </a:lvl2pPr>
            <a:lvl3pPr marL="1371600" lvl="2" indent="-228600" algn="l">
              <a:spcBef>
                <a:spcPts val="500"/>
              </a:spcBef>
              <a:spcAft>
                <a:spcPts val="0"/>
              </a:spcAft>
              <a:buSzPts val="1100"/>
              <a:buNone/>
              <a:defRPr sz="800"/>
            </a:lvl3pPr>
            <a:lvl4pPr marL="1828800" lvl="3" indent="-228600" algn="l">
              <a:spcBef>
                <a:spcPts val="500"/>
              </a:spcBef>
              <a:spcAft>
                <a:spcPts val="0"/>
              </a:spcAft>
              <a:buSzPts val="1000"/>
              <a:buNone/>
              <a:defRPr sz="700"/>
            </a:lvl4pPr>
            <a:lvl5pPr marL="2286000" lvl="4" indent="-228600" algn="l">
              <a:spcBef>
                <a:spcPts val="500"/>
              </a:spcBef>
              <a:spcAft>
                <a:spcPts val="0"/>
              </a:spcAft>
              <a:buSzPts val="1000"/>
              <a:buNone/>
              <a:defRPr sz="700"/>
            </a:lvl5pPr>
            <a:lvl6pPr marL="2743200" lvl="5" indent="-228600" algn="l">
              <a:spcBef>
                <a:spcPts val="500"/>
              </a:spcBef>
              <a:spcAft>
                <a:spcPts val="0"/>
              </a:spcAft>
              <a:buSzPts val="1000"/>
              <a:buNone/>
              <a:defRPr sz="700"/>
            </a:lvl6pPr>
            <a:lvl7pPr marL="3200400" lvl="6" indent="-228600" algn="l">
              <a:spcBef>
                <a:spcPts val="500"/>
              </a:spcBef>
              <a:spcAft>
                <a:spcPts val="0"/>
              </a:spcAft>
              <a:buSzPts val="1000"/>
              <a:buNone/>
              <a:defRPr sz="700"/>
            </a:lvl7pPr>
            <a:lvl8pPr marL="3657600" lvl="7" indent="-228600" algn="l">
              <a:spcBef>
                <a:spcPts val="500"/>
              </a:spcBef>
              <a:spcAft>
                <a:spcPts val="0"/>
              </a:spcAft>
              <a:buSzPts val="1000"/>
              <a:buNone/>
              <a:defRPr sz="700"/>
            </a:lvl8pPr>
            <a:lvl9pPr marL="4114800" lvl="8" indent="-228600" algn="l">
              <a:spcBef>
                <a:spcPts val="500"/>
              </a:spcBef>
              <a:spcAft>
                <a:spcPts val="500"/>
              </a:spcAft>
              <a:buSzPts val="1000"/>
              <a:buNone/>
              <a:defRPr sz="700"/>
            </a:lvl9pPr>
          </a:lstStyle>
          <a:p>
            <a:endParaRPr/>
          </a:p>
        </p:txBody>
      </p:sp>
      <p:sp>
        <p:nvSpPr>
          <p:cNvPr id="86" name="Google Shape;86;p11"/>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11"/>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1"/>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 und Beschriftung">
  <p:cSld name="Titel und Beschriftung">
    <p:spTree>
      <p:nvGrpSpPr>
        <p:cNvPr id="1" name="Shape 89"/>
        <p:cNvGrpSpPr/>
        <p:nvPr/>
      </p:nvGrpSpPr>
      <p:grpSpPr>
        <a:xfrm>
          <a:off x="0" y="0"/>
          <a:ext cx="0" cy="0"/>
          <a:chOff x="0" y="0"/>
          <a:chExt cx="0" cy="0"/>
        </a:xfrm>
      </p:grpSpPr>
      <p:sp>
        <p:nvSpPr>
          <p:cNvPr id="90" name="Google Shape;90;p12"/>
          <p:cNvSpPr txBox="1">
            <a:spLocks noGrp="1"/>
          </p:cNvSpPr>
          <p:nvPr>
            <p:ph type="title"/>
          </p:nvPr>
        </p:nvSpPr>
        <p:spPr>
          <a:xfrm>
            <a:off x="1113234" y="514350"/>
            <a:ext cx="7514100" cy="22860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2400"/>
              <a:buFont typeface="Corbel"/>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1" name="Google Shape;91;p12"/>
          <p:cNvSpPr txBox="1">
            <a:spLocks noGrp="1"/>
          </p:cNvSpPr>
          <p:nvPr>
            <p:ph type="body" idx="1"/>
          </p:nvPr>
        </p:nvSpPr>
        <p:spPr>
          <a:xfrm>
            <a:off x="1113234" y="3257550"/>
            <a:ext cx="7514100" cy="1086000"/>
          </a:xfrm>
          <a:prstGeom prst="rect">
            <a:avLst/>
          </a:prstGeom>
          <a:noFill/>
          <a:ln>
            <a:noFill/>
          </a:ln>
        </p:spPr>
        <p:txBody>
          <a:bodyPr spcFirstLastPara="1" wrap="square" lIns="68575" tIns="34275" rIns="68575" bIns="34275" anchor="ctr" anchorCtr="0"/>
          <a:lstStyle>
            <a:lvl1pPr marL="457200" lvl="0" indent="-228600" algn="ctr">
              <a:spcBef>
                <a:spcPts val="300"/>
              </a:spcBef>
              <a:spcAft>
                <a:spcPts val="0"/>
              </a:spcAft>
              <a:buSzPts val="2200"/>
              <a:buNone/>
              <a:defRPr sz="1500">
                <a:solidFill>
                  <a:schemeClr val="dk1"/>
                </a:solidFill>
              </a:defRPr>
            </a:lvl1pPr>
            <a:lvl2pPr marL="914400" lvl="1" indent="-228600" algn="l">
              <a:spcBef>
                <a:spcPts val="500"/>
              </a:spcBef>
              <a:spcAft>
                <a:spcPts val="0"/>
              </a:spcAft>
              <a:buSzPts val="2000"/>
              <a:buNone/>
              <a:defRPr sz="1400">
                <a:solidFill>
                  <a:srgbClr val="888888"/>
                </a:solidFill>
              </a:defRPr>
            </a:lvl2pPr>
            <a:lvl3pPr marL="1371600" lvl="2" indent="-228600" algn="l">
              <a:spcBef>
                <a:spcPts val="500"/>
              </a:spcBef>
              <a:spcAft>
                <a:spcPts val="0"/>
              </a:spcAft>
              <a:buSzPts val="1700"/>
              <a:buNone/>
              <a:defRPr sz="1200">
                <a:solidFill>
                  <a:srgbClr val="888888"/>
                </a:solidFill>
              </a:defRPr>
            </a:lvl3pPr>
            <a:lvl4pPr marL="1828800" lvl="3" indent="-228600" algn="l">
              <a:spcBef>
                <a:spcPts val="500"/>
              </a:spcBef>
              <a:spcAft>
                <a:spcPts val="0"/>
              </a:spcAft>
              <a:buSzPts val="1500"/>
              <a:buNone/>
              <a:defRPr sz="1100">
                <a:solidFill>
                  <a:srgbClr val="888888"/>
                </a:solidFill>
              </a:defRPr>
            </a:lvl4pPr>
            <a:lvl5pPr marL="2286000" lvl="4" indent="-228600" algn="l">
              <a:spcBef>
                <a:spcPts val="500"/>
              </a:spcBef>
              <a:spcAft>
                <a:spcPts val="0"/>
              </a:spcAft>
              <a:buSzPts val="1500"/>
              <a:buNone/>
              <a:defRPr sz="1100">
                <a:solidFill>
                  <a:srgbClr val="888888"/>
                </a:solidFill>
              </a:defRPr>
            </a:lvl5pPr>
            <a:lvl6pPr marL="2743200" lvl="5" indent="-228600" algn="l">
              <a:spcBef>
                <a:spcPts val="500"/>
              </a:spcBef>
              <a:spcAft>
                <a:spcPts val="0"/>
              </a:spcAft>
              <a:buSzPts val="1500"/>
              <a:buNone/>
              <a:defRPr sz="1100">
                <a:solidFill>
                  <a:srgbClr val="888888"/>
                </a:solidFill>
              </a:defRPr>
            </a:lvl6pPr>
            <a:lvl7pPr marL="3200400" lvl="6" indent="-228600" algn="l">
              <a:spcBef>
                <a:spcPts val="500"/>
              </a:spcBef>
              <a:spcAft>
                <a:spcPts val="0"/>
              </a:spcAft>
              <a:buSzPts val="1500"/>
              <a:buNone/>
              <a:defRPr sz="1100">
                <a:solidFill>
                  <a:srgbClr val="888888"/>
                </a:solidFill>
              </a:defRPr>
            </a:lvl7pPr>
            <a:lvl8pPr marL="3657600" lvl="7" indent="-228600" algn="l">
              <a:spcBef>
                <a:spcPts val="500"/>
              </a:spcBef>
              <a:spcAft>
                <a:spcPts val="0"/>
              </a:spcAft>
              <a:buSzPts val="1500"/>
              <a:buNone/>
              <a:defRPr sz="1100">
                <a:solidFill>
                  <a:srgbClr val="888888"/>
                </a:solidFill>
              </a:defRPr>
            </a:lvl8pPr>
            <a:lvl9pPr marL="4114800" lvl="8" indent="-228600" algn="l">
              <a:spcBef>
                <a:spcPts val="500"/>
              </a:spcBef>
              <a:spcAft>
                <a:spcPts val="500"/>
              </a:spcAft>
              <a:buSzPts val="1500"/>
              <a:buNone/>
              <a:defRPr sz="1100">
                <a:solidFill>
                  <a:srgbClr val="888888"/>
                </a:solidFill>
              </a:defRPr>
            </a:lvl9pPr>
          </a:lstStyle>
          <a:p>
            <a:endParaRPr/>
          </a:p>
        </p:txBody>
      </p:sp>
      <p:sp>
        <p:nvSpPr>
          <p:cNvPr id="92" name="Google Shape;92;p12"/>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2"/>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2"/>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Zitat mit Beschriftung">
  <p:cSld name="Zitat mit Beschriftung">
    <p:spTree>
      <p:nvGrpSpPr>
        <p:cNvPr id="1" name="Shape 95"/>
        <p:cNvGrpSpPr/>
        <p:nvPr/>
      </p:nvGrpSpPr>
      <p:grpSpPr>
        <a:xfrm>
          <a:off x="0" y="0"/>
          <a:ext cx="0" cy="0"/>
          <a:chOff x="0" y="0"/>
          <a:chExt cx="0" cy="0"/>
        </a:xfrm>
      </p:grpSpPr>
      <p:sp>
        <p:nvSpPr>
          <p:cNvPr id="96" name="Google Shape;96;p13"/>
          <p:cNvSpPr txBox="1"/>
          <p:nvPr/>
        </p:nvSpPr>
        <p:spPr>
          <a:xfrm>
            <a:off x="1198959" y="647267"/>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6000"/>
              <a:buFont typeface="Corbel"/>
              <a:buNone/>
            </a:pPr>
            <a:r>
              <a:rPr lang="de" sz="6000" b="0" i="0" u="none" strike="noStrike" cap="none">
                <a:solidFill>
                  <a:schemeClr val="dk1"/>
                </a:solidFill>
                <a:latin typeface="Corbel"/>
                <a:ea typeface="Corbel"/>
                <a:cs typeface="Corbel"/>
                <a:sym typeface="Corbel"/>
              </a:rPr>
              <a:t>“</a:t>
            </a:r>
            <a:endParaRPr sz="1100"/>
          </a:p>
        </p:txBody>
      </p:sp>
      <p:sp>
        <p:nvSpPr>
          <p:cNvPr id="97" name="Google Shape;97;p13"/>
          <p:cNvSpPr txBox="1"/>
          <p:nvPr/>
        </p:nvSpPr>
        <p:spPr>
          <a:xfrm>
            <a:off x="8170069" y="2114549"/>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dk1"/>
              </a:buClr>
              <a:buSzPts val="6000"/>
              <a:buFont typeface="Corbel"/>
              <a:buNone/>
            </a:pPr>
            <a:r>
              <a:rPr lang="de" sz="6000" b="0" i="0" u="none" strike="noStrike" cap="none">
                <a:solidFill>
                  <a:schemeClr val="dk1"/>
                </a:solidFill>
                <a:latin typeface="Corbel"/>
                <a:ea typeface="Corbel"/>
                <a:cs typeface="Corbel"/>
                <a:sym typeface="Corbel"/>
              </a:rPr>
              <a:t>”</a:t>
            </a:r>
            <a:endParaRPr sz="1100"/>
          </a:p>
        </p:txBody>
      </p:sp>
      <p:sp>
        <p:nvSpPr>
          <p:cNvPr id="98" name="Google Shape;98;p13"/>
          <p:cNvSpPr txBox="1">
            <a:spLocks noGrp="1"/>
          </p:cNvSpPr>
          <p:nvPr>
            <p:ph type="title"/>
          </p:nvPr>
        </p:nvSpPr>
        <p:spPr>
          <a:xfrm>
            <a:off x="1656159" y="514350"/>
            <a:ext cx="6742500" cy="20574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2400"/>
              <a:buFont typeface="Corbel"/>
              <a:buNone/>
              <a:defRPr sz="2400" b="0" cap="none">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13"/>
          <p:cNvSpPr txBox="1">
            <a:spLocks noGrp="1"/>
          </p:cNvSpPr>
          <p:nvPr>
            <p:ph type="body" idx="1"/>
          </p:nvPr>
        </p:nvSpPr>
        <p:spPr>
          <a:xfrm>
            <a:off x="1827608" y="2571749"/>
            <a:ext cx="6399600" cy="285900"/>
          </a:xfrm>
          <a:prstGeom prst="rect">
            <a:avLst/>
          </a:prstGeom>
          <a:noFill/>
          <a:ln>
            <a:noFill/>
          </a:ln>
        </p:spPr>
        <p:txBody>
          <a:bodyPr spcFirstLastPara="1" wrap="square" lIns="68575" tIns="34275" rIns="68575" bIns="34275" anchor="ctr" anchorCtr="0"/>
          <a:lstStyle>
            <a:lvl1pPr marL="457200" lvl="0" indent="-228600" algn="l">
              <a:spcBef>
                <a:spcPts val="300"/>
              </a:spcBef>
              <a:spcAft>
                <a:spcPts val="0"/>
              </a:spcAft>
              <a:buSzPts val="2000"/>
              <a:buFont typeface="Corbel"/>
              <a:buNone/>
              <a:defRPr sz="1400"/>
            </a:lvl1pPr>
            <a:lvl2pPr marL="914400" lvl="1" indent="-228600" algn="l">
              <a:spcBef>
                <a:spcPts val="500"/>
              </a:spcBef>
              <a:spcAft>
                <a:spcPts val="0"/>
              </a:spcAft>
              <a:buSzPts val="2200"/>
              <a:buFont typeface="Corbel"/>
              <a:buNone/>
              <a:defRPr/>
            </a:lvl2pPr>
            <a:lvl3pPr marL="1371600" lvl="2" indent="-228600" algn="l">
              <a:spcBef>
                <a:spcPts val="500"/>
              </a:spcBef>
              <a:spcAft>
                <a:spcPts val="0"/>
              </a:spcAft>
              <a:buSzPts val="2000"/>
              <a:buFont typeface="Corbel"/>
              <a:buNone/>
              <a:defRPr/>
            </a:lvl3pPr>
            <a:lvl4pPr marL="1828800" lvl="3" indent="-228600" algn="l">
              <a:spcBef>
                <a:spcPts val="500"/>
              </a:spcBef>
              <a:spcAft>
                <a:spcPts val="0"/>
              </a:spcAft>
              <a:buSzPts val="1700"/>
              <a:buFont typeface="Corbel"/>
              <a:buNone/>
              <a:defRPr/>
            </a:lvl4pPr>
            <a:lvl5pPr marL="2286000" lvl="4" indent="-228600" algn="l">
              <a:spcBef>
                <a:spcPts val="500"/>
              </a:spcBef>
              <a:spcAft>
                <a:spcPts val="0"/>
              </a:spcAft>
              <a:buSzPts val="1500"/>
              <a:buFont typeface="Corbel"/>
              <a:buNone/>
              <a:defRPr/>
            </a:lvl5pPr>
            <a:lvl6pPr marL="2743200" lvl="5" indent="-355600" algn="l">
              <a:spcBef>
                <a:spcPts val="500"/>
              </a:spcBef>
              <a:spcAft>
                <a:spcPts val="0"/>
              </a:spcAft>
              <a:buSzPts val="2000"/>
              <a:buChar char="•"/>
              <a:defRPr/>
            </a:lvl6pPr>
            <a:lvl7pPr marL="3200400" lvl="6" indent="-355600" algn="l">
              <a:spcBef>
                <a:spcPts val="500"/>
              </a:spcBef>
              <a:spcAft>
                <a:spcPts val="0"/>
              </a:spcAft>
              <a:buSzPts val="2000"/>
              <a:buChar char="•"/>
              <a:defRPr/>
            </a:lvl7pPr>
            <a:lvl8pPr marL="3657600" lvl="7" indent="-355600" algn="l">
              <a:spcBef>
                <a:spcPts val="500"/>
              </a:spcBef>
              <a:spcAft>
                <a:spcPts val="0"/>
              </a:spcAft>
              <a:buSzPts val="2000"/>
              <a:buChar char="•"/>
              <a:defRPr/>
            </a:lvl8pPr>
            <a:lvl9pPr marL="4114800" lvl="8" indent="-355600" algn="l">
              <a:spcBef>
                <a:spcPts val="500"/>
              </a:spcBef>
              <a:spcAft>
                <a:spcPts val="500"/>
              </a:spcAft>
              <a:buSzPts val="2000"/>
              <a:buChar char="•"/>
              <a:defRPr/>
            </a:lvl9pPr>
          </a:lstStyle>
          <a:p>
            <a:endParaRPr/>
          </a:p>
        </p:txBody>
      </p:sp>
      <p:sp>
        <p:nvSpPr>
          <p:cNvPr id="100" name="Google Shape;100;p13"/>
          <p:cNvSpPr txBox="1">
            <a:spLocks noGrp="1"/>
          </p:cNvSpPr>
          <p:nvPr>
            <p:ph type="body" idx="2"/>
          </p:nvPr>
        </p:nvSpPr>
        <p:spPr>
          <a:xfrm>
            <a:off x="1113233" y="3257550"/>
            <a:ext cx="7514100" cy="1086000"/>
          </a:xfrm>
          <a:prstGeom prst="rect">
            <a:avLst/>
          </a:prstGeom>
          <a:noFill/>
          <a:ln>
            <a:noFill/>
          </a:ln>
        </p:spPr>
        <p:txBody>
          <a:bodyPr spcFirstLastPara="1" wrap="square" lIns="68575" tIns="34275" rIns="68575" bIns="34275" anchor="ctr" anchorCtr="0"/>
          <a:lstStyle>
            <a:lvl1pPr marL="457200" lvl="0" indent="-228600" algn="ctr">
              <a:spcBef>
                <a:spcPts val="300"/>
              </a:spcBef>
              <a:spcAft>
                <a:spcPts val="0"/>
              </a:spcAft>
              <a:buSzPts val="2200"/>
              <a:buNone/>
              <a:defRPr sz="1500">
                <a:solidFill>
                  <a:schemeClr val="dk1"/>
                </a:solidFill>
              </a:defRPr>
            </a:lvl1pPr>
            <a:lvl2pPr marL="914400" lvl="1" indent="-228600" algn="l">
              <a:spcBef>
                <a:spcPts val="500"/>
              </a:spcBef>
              <a:spcAft>
                <a:spcPts val="0"/>
              </a:spcAft>
              <a:buSzPts val="2000"/>
              <a:buNone/>
              <a:defRPr sz="1400">
                <a:solidFill>
                  <a:srgbClr val="888888"/>
                </a:solidFill>
              </a:defRPr>
            </a:lvl2pPr>
            <a:lvl3pPr marL="1371600" lvl="2" indent="-228600" algn="l">
              <a:spcBef>
                <a:spcPts val="500"/>
              </a:spcBef>
              <a:spcAft>
                <a:spcPts val="0"/>
              </a:spcAft>
              <a:buSzPts val="1700"/>
              <a:buNone/>
              <a:defRPr sz="1200">
                <a:solidFill>
                  <a:srgbClr val="888888"/>
                </a:solidFill>
              </a:defRPr>
            </a:lvl3pPr>
            <a:lvl4pPr marL="1828800" lvl="3" indent="-228600" algn="l">
              <a:spcBef>
                <a:spcPts val="500"/>
              </a:spcBef>
              <a:spcAft>
                <a:spcPts val="0"/>
              </a:spcAft>
              <a:buSzPts val="1500"/>
              <a:buNone/>
              <a:defRPr sz="1100">
                <a:solidFill>
                  <a:srgbClr val="888888"/>
                </a:solidFill>
              </a:defRPr>
            </a:lvl4pPr>
            <a:lvl5pPr marL="2286000" lvl="4" indent="-228600" algn="l">
              <a:spcBef>
                <a:spcPts val="500"/>
              </a:spcBef>
              <a:spcAft>
                <a:spcPts val="0"/>
              </a:spcAft>
              <a:buSzPts val="1500"/>
              <a:buNone/>
              <a:defRPr sz="1100">
                <a:solidFill>
                  <a:srgbClr val="888888"/>
                </a:solidFill>
              </a:defRPr>
            </a:lvl5pPr>
            <a:lvl6pPr marL="2743200" lvl="5" indent="-228600" algn="l">
              <a:spcBef>
                <a:spcPts val="500"/>
              </a:spcBef>
              <a:spcAft>
                <a:spcPts val="0"/>
              </a:spcAft>
              <a:buSzPts val="1500"/>
              <a:buNone/>
              <a:defRPr sz="1100">
                <a:solidFill>
                  <a:srgbClr val="888888"/>
                </a:solidFill>
              </a:defRPr>
            </a:lvl6pPr>
            <a:lvl7pPr marL="3200400" lvl="6" indent="-228600" algn="l">
              <a:spcBef>
                <a:spcPts val="500"/>
              </a:spcBef>
              <a:spcAft>
                <a:spcPts val="0"/>
              </a:spcAft>
              <a:buSzPts val="1500"/>
              <a:buNone/>
              <a:defRPr sz="1100">
                <a:solidFill>
                  <a:srgbClr val="888888"/>
                </a:solidFill>
              </a:defRPr>
            </a:lvl7pPr>
            <a:lvl8pPr marL="3657600" lvl="7" indent="-228600" algn="l">
              <a:spcBef>
                <a:spcPts val="500"/>
              </a:spcBef>
              <a:spcAft>
                <a:spcPts val="0"/>
              </a:spcAft>
              <a:buSzPts val="1500"/>
              <a:buNone/>
              <a:defRPr sz="1100">
                <a:solidFill>
                  <a:srgbClr val="888888"/>
                </a:solidFill>
              </a:defRPr>
            </a:lvl8pPr>
            <a:lvl9pPr marL="4114800" lvl="8" indent="-228600" algn="l">
              <a:spcBef>
                <a:spcPts val="500"/>
              </a:spcBef>
              <a:spcAft>
                <a:spcPts val="500"/>
              </a:spcAft>
              <a:buSzPts val="1500"/>
              <a:buNone/>
              <a:defRPr sz="1100">
                <a:solidFill>
                  <a:srgbClr val="888888"/>
                </a:solidFill>
              </a:defRPr>
            </a:lvl9pPr>
          </a:lstStyle>
          <a:p>
            <a:endParaRPr/>
          </a:p>
        </p:txBody>
      </p:sp>
      <p:sp>
        <p:nvSpPr>
          <p:cNvPr id="101" name="Google Shape;101;p13"/>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13"/>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3" name="Google Shape;103;p13"/>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nskarte">
  <p:cSld name="Namenskarte">
    <p:spTree>
      <p:nvGrpSpPr>
        <p:cNvPr id="1" name="Shape 104"/>
        <p:cNvGrpSpPr/>
        <p:nvPr/>
      </p:nvGrpSpPr>
      <p:grpSpPr>
        <a:xfrm>
          <a:off x="0" y="0"/>
          <a:ext cx="0" cy="0"/>
          <a:chOff x="0" y="0"/>
          <a:chExt cx="0" cy="0"/>
        </a:xfrm>
      </p:grpSpPr>
      <p:sp>
        <p:nvSpPr>
          <p:cNvPr id="105" name="Google Shape;105;p14"/>
          <p:cNvSpPr txBox="1">
            <a:spLocks noGrp="1"/>
          </p:cNvSpPr>
          <p:nvPr>
            <p:ph type="title"/>
          </p:nvPr>
        </p:nvSpPr>
        <p:spPr>
          <a:xfrm>
            <a:off x="1113235" y="2481436"/>
            <a:ext cx="7514100" cy="1101600"/>
          </a:xfrm>
          <a:prstGeom prst="rect">
            <a:avLst/>
          </a:prstGeom>
          <a:noFill/>
          <a:ln>
            <a:noFill/>
          </a:ln>
        </p:spPr>
        <p:txBody>
          <a:bodyPr spcFirstLastPara="1" wrap="square" lIns="68575" tIns="34275" rIns="68575" bIns="34275" anchor="b" anchorCtr="0"/>
          <a:lstStyle>
            <a:lvl1pPr lvl="0" algn="r">
              <a:spcBef>
                <a:spcPts val="0"/>
              </a:spcBef>
              <a:spcAft>
                <a:spcPts val="0"/>
              </a:spcAft>
              <a:buClr>
                <a:schemeClr val="dk1"/>
              </a:buClr>
              <a:buSzPts val="2400"/>
              <a:buFont typeface="Corbel"/>
              <a:buNone/>
              <a:defRPr sz="24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14"/>
          <p:cNvSpPr txBox="1">
            <a:spLocks noGrp="1"/>
          </p:cNvSpPr>
          <p:nvPr>
            <p:ph type="body" idx="1"/>
          </p:nvPr>
        </p:nvSpPr>
        <p:spPr>
          <a:xfrm>
            <a:off x="1113234" y="3583036"/>
            <a:ext cx="7514100" cy="645300"/>
          </a:xfrm>
          <a:prstGeom prst="rect">
            <a:avLst/>
          </a:prstGeom>
          <a:noFill/>
          <a:ln>
            <a:noFill/>
          </a:ln>
        </p:spPr>
        <p:txBody>
          <a:bodyPr spcFirstLastPara="1" wrap="square" lIns="68575" tIns="34275" rIns="68575" bIns="34275" anchor="t" anchorCtr="0"/>
          <a:lstStyle>
            <a:lvl1pPr marL="457200" lvl="0" indent="-228600" algn="r">
              <a:spcBef>
                <a:spcPts val="300"/>
              </a:spcBef>
              <a:spcAft>
                <a:spcPts val="0"/>
              </a:spcAft>
              <a:buSzPts val="2200"/>
              <a:buNone/>
              <a:defRPr sz="1500">
                <a:solidFill>
                  <a:schemeClr val="dk1"/>
                </a:solidFill>
              </a:defRPr>
            </a:lvl1pPr>
            <a:lvl2pPr marL="914400" lvl="1" indent="-228600" algn="l">
              <a:spcBef>
                <a:spcPts val="500"/>
              </a:spcBef>
              <a:spcAft>
                <a:spcPts val="0"/>
              </a:spcAft>
              <a:buSzPts val="2000"/>
              <a:buNone/>
              <a:defRPr sz="1400">
                <a:solidFill>
                  <a:srgbClr val="888888"/>
                </a:solidFill>
              </a:defRPr>
            </a:lvl2pPr>
            <a:lvl3pPr marL="1371600" lvl="2" indent="-228600" algn="l">
              <a:spcBef>
                <a:spcPts val="500"/>
              </a:spcBef>
              <a:spcAft>
                <a:spcPts val="0"/>
              </a:spcAft>
              <a:buSzPts val="1700"/>
              <a:buNone/>
              <a:defRPr sz="1200">
                <a:solidFill>
                  <a:srgbClr val="888888"/>
                </a:solidFill>
              </a:defRPr>
            </a:lvl3pPr>
            <a:lvl4pPr marL="1828800" lvl="3" indent="-228600" algn="l">
              <a:spcBef>
                <a:spcPts val="500"/>
              </a:spcBef>
              <a:spcAft>
                <a:spcPts val="0"/>
              </a:spcAft>
              <a:buSzPts val="1500"/>
              <a:buNone/>
              <a:defRPr sz="1100">
                <a:solidFill>
                  <a:srgbClr val="888888"/>
                </a:solidFill>
              </a:defRPr>
            </a:lvl4pPr>
            <a:lvl5pPr marL="2286000" lvl="4" indent="-228600" algn="l">
              <a:spcBef>
                <a:spcPts val="500"/>
              </a:spcBef>
              <a:spcAft>
                <a:spcPts val="0"/>
              </a:spcAft>
              <a:buSzPts val="1500"/>
              <a:buNone/>
              <a:defRPr sz="1100">
                <a:solidFill>
                  <a:srgbClr val="888888"/>
                </a:solidFill>
              </a:defRPr>
            </a:lvl5pPr>
            <a:lvl6pPr marL="2743200" lvl="5" indent="-228600" algn="l">
              <a:spcBef>
                <a:spcPts val="500"/>
              </a:spcBef>
              <a:spcAft>
                <a:spcPts val="0"/>
              </a:spcAft>
              <a:buSzPts val="1500"/>
              <a:buNone/>
              <a:defRPr sz="1100">
                <a:solidFill>
                  <a:srgbClr val="888888"/>
                </a:solidFill>
              </a:defRPr>
            </a:lvl6pPr>
            <a:lvl7pPr marL="3200400" lvl="6" indent="-228600" algn="l">
              <a:spcBef>
                <a:spcPts val="500"/>
              </a:spcBef>
              <a:spcAft>
                <a:spcPts val="0"/>
              </a:spcAft>
              <a:buSzPts val="1500"/>
              <a:buNone/>
              <a:defRPr sz="1100">
                <a:solidFill>
                  <a:srgbClr val="888888"/>
                </a:solidFill>
              </a:defRPr>
            </a:lvl7pPr>
            <a:lvl8pPr marL="3657600" lvl="7" indent="-228600" algn="l">
              <a:spcBef>
                <a:spcPts val="500"/>
              </a:spcBef>
              <a:spcAft>
                <a:spcPts val="0"/>
              </a:spcAft>
              <a:buSzPts val="1500"/>
              <a:buNone/>
              <a:defRPr sz="1100">
                <a:solidFill>
                  <a:srgbClr val="888888"/>
                </a:solidFill>
              </a:defRPr>
            </a:lvl8pPr>
            <a:lvl9pPr marL="4114800" lvl="8" indent="-228600" algn="l">
              <a:spcBef>
                <a:spcPts val="500"/>
              </a:spcBef>
              <a:spcAft>
                <a:spcPts val="500"/>
              </a:spcAft>
              <a:buSzPts val="1500"/>
              <a:buNone/>
              <a:defRPr sz="1100">
                <a:solidFill>
                  <a:srgbClr val="888888"/>
                </a:solidFill>
              </a:defRPr>
            </a:lvl9pPr>
          </a:lstStyle>
          <a:p>
            <a:endParaRPr/>
          </a:p>
        </p:txBody>
      </p:sp>
      <p:sp>
        <p:nvSpPr>
          <p:cNvPr id="107" name="Google Shape;107;p14"/>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14"/>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14"/>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menskarte für Zitat">
  <p:cSld name="Namenskarte für Zitat">
    <p:spTree>
      <p:nvGrpSpPr>
        <p:cNvPr id="1" name="Shape 110"/>
        <p:cNvGrpSpPr/>
        <p:nvPr/>
      </p:nvGrpSpPr>
      <p:grpSpPr>
        <a:xfrm>
          <a:off x="0" y="0"/>
          <a:ext cx="0" cy="0"/>
          <a:chOff x="0" y="0"/>
          <a:chExt cx="0" cy="0"/>
        </a:xfrm>
      </p:grpSpPr>
      <p:sp>
        <p:nvSpPr>
          <p:cNvPr id="111" name="Google Shape;111;p15"/>
          <p:cNvSpPr txBox="1"/>
          <p:nvPr/>
        </p:nvSpPr>
        <p:spPr>
          <a:xfrm>
            <a:off x="1198959" y="647267"/>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6000"/>
              <a:buFont typeface="Corbel"/>
              <a:buNone/>
            </a:pPr>
            <a:r>
              <a:rPr lang="de" sz="6000" b="0" i="0" u="none" strike="noStrike" cap="none">
                <a:solidFill>
                  <a:schemeClr val="dk1"/>
                </a:solidFill>
                <a:latin typeface="Corbel"/>
                <a:ea typeface="Corbel"/>
                <a:cs typeface="Corbel"/>
                <a:sym typeface="Corbel"/>
              </a:rPr>
              <a:t>“</a:t>
            </a:r>
            <a:endParaRPr sz="1100"/>
          </a:p>
        </p:txBody>
      </p:sp>
      <p:sp>
        <p:nvSpPr>
          <p:cNvPr id="112" name="Google Shape;112;p15"/>
          <p:cNvSpPr txBox="1"/>
          <p:nvPr/>
        </p:nvSpPr>
        <p:spPr>
          <a:xfrm>
            <a:off x="8170069" y="2114549"/>
            <a:ext cx="457200" cy="4386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Clr>
                <a:schemeClr val="dk1"/>
              </a:buClr>
              <a:buSzPts val="6000"/>
              <a:buFont typeface="Corbel"/>
              <a:buNone/>
            </a:pPr>
            <a:r>
              <a:rPr lang="de" sz="6000" b="0" i="0" u="none" strike="noStrike" cap="none">
                <a:solidFill>
                  <a:schemeClr val="dk1"/>
                </a:solidFill>
                <a:latin typeface="Corbel"/>
                <a:ea typeface="Corbel"/>
                <a:cs typeface="Corbel"/>
                <a:sym typeface="Corbel"/>
              </a:rPr>
              <a:t>”</a:t>
            </a:r>
            <a:endParaRPr sz="1100"/>
          </a:p>
        </p:txBody>
      </p:sp>
      <p:sp>
        <p:nvSpPr>
          <p:cNvPr id="113" name="Google Shape;113;p15"/>
          <p:cNvSpPr txBox="1">
            <a:spLocks noGrp="1"/>
          </p:cNvSpPr>
          <p:nvPr>
            <p:ph type="title"/>
          </p:nvPr>
        </p:nvSpPr>
        <p:spPr>
          <a:xfrm>
            <a:off x="1656159" y="514350"/>
            <a:ext cx="6742500" cy="20574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2400"/>
              <a:buFont typeface="Corbel"/>
              <a:buNone/>
              <a:defRPr sz="2400" b="0" cap="none">
                <a:solidFill>
                  <a:schemeClr val="dk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4" name="Google Shape;114;p15"/>
          <p:cNvSpPr txBox="1">
            <a:spLocks noGrp="1"/>
          </p:cNvSpPr>
          <p:nvPr>
            <p:ph type="body" idx="1"/>
          </p:nvPr>
        </p:nvSpPr>
        <p:spPr>
          <a:xfrm>
            <a:off x="1113235" y="2914650"/>
            <a:ext cx="7514100" cy="666900"/>
          </a:xfrm>
          <a:prstGeom prst="rect">
            <a:avLst/>
          </a:prstGeom>
          <a:noFill/>
          <a:ln>
            <a:noFill/>
          </a:ln>
        </p:spPr>
        <p:txBody>
          <a:bodyPr spcFirstLastPara="1" wrap="square" lIns="68575" tIns="34275" rIns="68575" bIns="34275" anchor="b" anchorCtr="0"/>
          <a:lstStyle>
            <a:lvl1pPr marL="457200" lvl="0" indent="-228600" algn="r">
              <a:spcBef>
                <a:spcPts val="400"/>
              </a:spcBef>
              <a:spcAft>
                <a:spcPts val="0"/>
              </a:spcAft>
              <a:buSzPts val="2600"/>
              <a:buNone/>
              <a:defRPr sz="1800" b="0" cap="none">
                <a:solidFill>
                  <a:schemeClr val="dk1"/>
                </a:solidFill>
              </a:defRPr>
            </a:lvl1pPr>
            <a:lvl2pPr marL="914400" lvl="1" indent="-355600" algn="l">
              <a:spcBef>
                <a:spcPts val="500"/>
              </a:spcBef>
              <a:spcAft>
                <a:spcPts val="0"/>
              </a:spcAft>
              <a:buSzPts val="2000"/>
              <a:buChar char="•"/>
              <a:defRPr/>
            </a:lvl2pPr>
            <a:lvl3pPr marL="1371600" lvl="2" indent="-355600" algn="l">
              <a:spcBef>
                <a:spcPts val="500"/>
              </a:spcBef>
              <a:spcAft>
                <a:spcPts val="0"/>
              </a:spcAft>
              <a:buSzPts val="2000"/>
              <a:buChar char="•"/>
              <a:defRPr/>
            </a:lvl3pPr>
            <a:lvl4pPr marL="1828800" lvl="3" indent="-355600" algn="l">
              <a:spcBef>
                <a:spcPts val="500"/>
              </a:spcBef>
              <a:spcAft>
                <a:spcPts val="0"/>
              </a:spcAft>
              <a:buSzPts val="2000"/>
              <a:buChar char="•"/>
              <a:defRPr/>
            </a:lvl4pPr>
            <a:lvl5pPr marL="2286000" lvl="4" indent="-355600" algn="l">
              <a:spcBef>
                <a:spcPts val="500"/>
              </a:spcBef>
              <a:spcAft>
                <a:spcPts val="0"/>
              </a:spcAft>
              <a:buSzPts val="2000"/>
              <a:buChar char="•"/>
              <a:defRPr/>
            </a:lvl5pPr>
            <a:lvl6pPr marL="2743200" lvl="5" indent="-355600" algn="l">
              <a:spcBef>
                <a:spcPts val="500"/>
              </a:spcBef>
              <a:spcAft>
                <a:spcPts val="0"/>
              </a:spcAft>
              <a:buSzPts val="2000"/>
              <a:buChar char="•"/>
              <a:defRPr/>
            </a:lvl6pPr>
            <a:lvl7pPr marL="3200400" lvl="6" indent="-355600" algn="l">
              <a:spcBef>
                <a:spcPts val="500"/>
              </a:spcBef>
              <a:spcAft>
                <a:spcPts val="0"/>
              </a:spcAft>
              <a:buSzPts val="2000"/>
              <a:buChar char="•"/>
              <a:defRPr/>
            </a:lvl7pPr>
            <a:lvl8pPr marL="3657600" lvl="7" indent="-355600" algn="l">
              <a:spcBef>
                <a:spcPts val="500"/>
              </a:spcBef>
              <a:spcAft>
                <a:spcPts val="0"/>
              </a:spcAft>
              <a:buSzPts val="2000"/>
              <a:buChar char="•"/>
              <a:defRPr/>
            </a:lvl8pPr>
            <a:lvl9pPr marL="4114800" lvl="8" indent="-355600" algn="l">
              <a:spcBef>
                <a:spcPts val="500"/>
              </a:spcBef>
              <a:spcAft>
                <a:spcPts val="500"/>
              </a:spcAft>
              <a:buSzPts val="2000"/>
              <a:buChar char="•"/>
              <a:defRPr/>
            </a:lvl9pPr>
          </a:lstStyle>
          <a:p>
            <a:endParaRPr/>
          </a:p>
        </p:txBody>
      </p:sp>
      <p:sp>
        <p:nvSpPr>
          <p:cNvPr id="115" name="Google Shape;115;p15"/>
          <p:cNvSpPr txBox="1">
            <a:spLocks noGrp="1"/>
          </p:cNvSpPr>
          <p:nvPr>
            <p:ph type="body" idx="2"/>
          </p:nvPr>
        </p:nvSpPr>
        <p:spPr>
          <a:xfrm>
            <a:off x="1113234" y="3581400"/>
            <a:ext cx="7514100" cy="762000"/>
          </a:xfrm>
          <a:prstGeom prst="rect">
            <a:avLst/>
          </a:prstGeom>
          <a:noFill/>
          <a:ln>
            <a:noFill/>
          </a:ln>
        </p:spPr>
        <p:txBody>
          <a:bodyPr spcFirstLastPara="1" wrap="square" lIns="68575" tIns="34275" rIns="68575" bIns="34275" anchor="t" anchorCtr="0"/>
          <a:lstStyle>
            <a:lvl1pPr marL="457200" lvl="0" indent="-228600" algn="r">
              <a:spcBef>
                <a:spcPts val="300"/>
              </a:spcBef>
              <a:spcAft>
                <a:spcPts val="0"/>
              </a:spcAft>
              <a:buSzPts val="2000"/>
              <a:buNone/>
              <a:defRPr sz="1400">
                <a:solidFill>
                  <a:schemeClr val="dk1"/>
                </a:solidFill>
              </a:defRPr>
            </a:lvl1pPr>
            <a:lvl2pPr marL="914400" lvl="1" indent="-228600" algn="l">
              <a:spcBef>
                <a:spcPts val="500"/>
              </a:spcBef>
              <a:spcAft>
                <a:spcPts val="0"/>
              </a:spcAft>
              <a:buSzPts val="2000"/>
              <a:buNone/>
              <a:defRPr sz="1400">
                <a:solidFill>
                  <a:srgbClr val="888888"/>
                </a:solidFill>
              </a:defRPr>
            </a:lvl2pPr>
            <a:lvl3pPr marL="1371600" lvl="2" indent="-228600" algn="l">
              <a:spcBef>
                <a:spcPts val="500"/>
              </a:spcBef>
              <a:spcAft>
                <a:spcPts val="0"/>
              </a:spcAft>
              <a:buSzPts val="1700"/>
              <a:buNone/>
              <a:defRPr sz="1200">
                <a:solidFill>
                  <a:srgbClr val="888888"/>
                </a:solidFill>
              </a:defRPr>
            </a:lvl3pPr>
            <a:lvl4pPr marL="1828800" lvl="3" indent="-228600" algn="l">
              <a:spcBef>
                <a:spcPts val="500"/>
              </a:spcBef>
              <a:spcAft>
                <a:spcPts val="0"/>
              </a:spcAft>
              <a:buSzPts val="1500"/>
              <a:buNone/>
              <a:defRPr sz="1100">
                <a:solidFill>
                  <a:srgbClr val="888888"/>
                </a:solidFill>
              </a:defRPr>
            </a:lvl4pPr>
            <a:lvl5pPr marL="2286000" lvl="4" indent="-228600" algn="l">
              <a:spcBef>
                <a:spcPts val="500"/>
              </a:spcBef>
              <a:spcAft>
                <a:spcPts val="0"/>
              </a:spcAft>
              <a:buSzPts val="1500"/>
              <a:buNone/>
              <a:defRPr sz="1100">
                <a:solidFill>
                  <a:srgbClr val="888888"/>
                </a:solidFill>
              </a:defRPr>
            </a:lvl5pPr>
            <a:lvl6pPr marL="2743200" lvl="5" indent="-228600" algn="l">
              <a:spcBef>
                <a:spcPts val="500"/>
              </a:spcBef>
              <a:spcAft>
                <a:spcPts val="0"/>
              </a:spcAft>
              <a:buSzPts val="1500"/>
              <a:buNone/>
              <a:defRPr sz="1100">
                <a:solidFill>
                  <a:srgbClr val="888888"/>
                </a:solidFill>
              </a:defRPr>
            </a:lvl6pPr>
            <a:lvl7pPr marL="3200400" lvl="6" indent="-228600" algn="l">
              <a:spcBef>
                <a:spcPts val="500"/>
              </a:spcBef>
              <a:spcAft>
                <a:spcPts val="0"/>
              </a:spcAft>
              <a:buSzPts val="1500"/>
              <a:buNone/>
              <a:defRPr sz="1100">
                <a:solidFill>
                  <a:srgbClr val="888888"/>
                </a:solidFill>
              </a:defRPr>
            </a:lvl7pPr>
            <a:lvl8pPr marL="3657600" lvl="7" indent="-228600" algn="l">
              <a:spcBef>
                <a:spcPts val="500"/>
              </a:spcBef>
              <a:spcAft>
                <a:spcPts val="0"/>
              </a:spcAft>
              <a:buSzPts val="1500"/>
              <a:buNone/>
              <a:defRPr sz="1100">
                <a:solidFill>
                  <a:srgbClr val="888888"/>
                </a:solidFill>
              </a:defRPr>
            </a:lvl8pPr>
            <a:lvl9pPr marL="4114800" lvl="8" indent="-228600" algn="l">
              <a:spcBef>
                <a:spcPts val="500"/>
              </a:spcBef>
              <a:spcAft>
                <a:spcPts val="500"/>
              </a:spcAft>
              <a:buSzPts val="1500"/>
              <a:buNone/>
              <a:defRPr sz="1100">
                <a:solidFill>
                  <a:srgbClr val="888888"/>
                </a:solidFill>
              </a:defRPr>
            </a:lvl9pPr>
          </a:lstStyle>
          <a:p>
            <a:endParaRPr/>
          </a:p>
        </p:txBody>
      </p:sp>
      <p:sp>
        <p:nvSpPr>
          <p:cNvPr id="116" name="Google Shape;116;p15"/>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15"/>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15"/>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ahr oder Falsch">
  <p:cSld name="Wahr oder Falsch">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1113235" y="514350"/>
            <a:ext cx="7514100" cy="20454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3000"/>
              <a:buFont typeface="Corbel"/>
              <a:buNone/>
              <a:defRPr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16"/>
          <p:cNvSpPr txBox="1">
            <a:spLocks noGrp="1"/>
          </p:cNvSpPr>
          <p:nvPr>
            <p:ph type="body" idx="1"/>
          </p:nvPr>
        </p:nvSpPr>
        <p:spPr>
          <a:xfrm>
            <a:off x="1113234" y="2628900"/>
            <a:ext cx="7514100" cy="628500"/>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3000"/>
              <a:buNone/>
              <a:defRPr sz="2100" b="0" cap="none">
                <a:solidFill>
                  <a:schemeClr val="dk1"/>
                </a:solidFill>
              </a:defRPr>
            </a:lvl1pPr>
            <a:lvl2pPr marL="914400" lvl="1" indent="-355600" algn="l">
              <a:spcBef>
                <a:spcPts val="500"/>
              </a:spcBef>
              <a:spcAft>
                <a:spcPts val="0"/>
              </a:spcAft>
              <a:buSzPts val="2000"/>
              <a:buChar char="•"/>
              <a:defRPr/>
            </a:lvl2pPr>
            <a:lvl3pPr marL="1371600" lvl="2" indent="-355600" algn="l">
              <a:spcBef>
                <a:spcPts val="500"/>
              </a:spcBef>
              <a:spcAft>
                <a:spcPts val="0"/>
              </a:spcAft>
              <a:buSzPts val="2000"/>
              <a:buChar char="•"/>
              <a:defRPr/>
            </a:lvl3pPr>
            <a:lvl4pPr marL="1828800" lvl="3" indent="-355600" algn="l">
              <a:spcBef>
                <a:spcPts val="500"/>
              </a:spcBef>
              <a:spcAft>
                <a:spcPts val="0"/>
              </a:spcAft>
              <a:buSzPts val="2000"/>
              <a:buChar char="•"/>
              <a:defRPr/>
            </a:lvl4pPr>
            <a:lvl5pPr marL="2286000" lvl="4" indent="-355600" algn="l">
              <a:spcBef>
                <a:spcPts val="500"/>
              </a:spcBef>
              <a:spcAft>
                <a:spcPts val="0"/>
              </a:spcAft>
              <a:buSzPts val="2000"/>
              <a:buChar char="•"/>
              <a:defRPr/>
            </a:lvl5pPr>
            <a:lvl6pPr marL="2743200" lvl="5" indent="-355600" algn="l">
              <a:spcBef>
                <a:spcPts val="500"/>
              </a:spcBef>
              <a:spcAft>
                <a:spcPts val="0"/>
              </a:spcAft>
              <a:buSzPts val="2000"/>
              <a:buChar char="•"/>
              <a:defRPr/>
            </a:lvl6pPr>
            <a:lvl7pPr marL="3200400" lvl="6" indent="-355600" algn="l">
              <a:spcBef>
                <a:spcPts val="500"/>
              </a:spcBef>
              <a:spcAft>
                <a:spcPts val="0"/>
              </a:spcAft>
              <a:buSzPts val="2000"/>
              <a:buChar char="•"/>
              <a:defRPr/>
            </a:lvl7pPr>
            <a:lvl8pPr marL="3657600" lvl="7" indent="-355600" algn="l">
              <a:spcBef>
                <a:spcPts val="500"/>
              </a:spcBef>
              <a:spcAft>
                <a:spcPts val="0"/>
              </a:spcAft>
              <a:buSzPts val="2000"/>
              <a:buChar char="•"/>
              <a:defRPr/>
            </a:lvl8pPr>
            <a:lvl9pPr marL="4114800" lvl="8" indent="-355600" algn="l">
              <a:spcBef>
                <a:spcPts val="500"/>
              </a:spcBef>
              <a:spcAft>
                <a:spcPts val="500"/>
              </a:spcAft>
              <a:buSzPts val="2000"/>
              <a:buChar char="•"/>
              <a:defRPr/>
            </a:lvl9pPr>
          </a:lstStyle>
          <a:p>
            <a:endParaRPr/>
          </a:p>
        </p:txBody>
      </p:sp>
      <p:sp>
        <p:nvSpPr>
          <p:cNvPr id="122" name="Google Shape;122;p16"/>
          <p:cNvSpPr txBox="1">
            <a:spLocks noGrp="1"/>
          </p:cNvSpPr>
          <p:nvPr>
            <p:ph type="body" idx="2"/>
          </p:nvPr>
        </p:nvSpPr>
        <p:spPr>
          <a:xfrm>
            <a:off x="1113233" y="3257550"/>
            <a:ext cx="7514100" cy="1086000"/>
          </a:xfrm>
          <a:prstGeom prst="rect">
            <a:avLst/>
          </a:prstGeom>
          <a:noFill/>
          <a:ln>
            <a:noFill/>
          </a:ln>
        </p:spPr>
        <p:txBody>
          <a:bodyPr spcFirstLastPara="1" wrap="square" lIns="68575" tIns="34275" rIns="68575" bIns="34275" anchor="t" anchorCtr="0"/>
          <a:lstStyle>
            <a:lvl1pPr marL="457200" lvl="0" indent="-228600" algn="l">
              <a:spcBef>
                <a:spcPts val="300"/>
              </a:spcBef>
              <a:spcAft>
                <a:spcPts val="0"/>
              </a:spcAft>
              <a:buSzPts val="2000"/>
              <a:buNone/>
              <a:defRPr sz="1400">
                <a:solidFill>
                  <a:schemeClr val="dk1"/>
                </a:solidFill>
              </a:defRPr>
            </a:lvl1pPr>
            <a:lvl2pPr marL="914400" lvl="1" indent="-228600" algn="l">
              <a:spcBef>
                <a:spcPts val="500"/>
              </a:spcBef>
              <a:spcAft>
                <a:spcPts val="0"/>
              </a:spcAft>
              <a:buSzPts val="2000"/>
              <a:buNone/>
              <a:defRPr sz="1400">
                <a:solidFill>
                  <a:srgbClr val="888888"/>
                </a:solidFill>
              </a:defRPr>
            </a:lvl2pPr>
            <a:lvl3pPr marL="1371600" lvl="2" indent="-228600" algn="l">
              <a:spcBef>
                <a:spcPts val="500"/>
              </a:spcBef>
              <a:spcAft>
                <a:spcPts val="0"/>
              </a:spcAft>
              <a:buSzPts val="1700"/>
              <a:buNone/>
              <a:defRPr sz="1200">
                <a:solidFill>
                  <a:srgbClr val="888888"/>
                </a:solidFill>
              </a:defRPr>
            </a:lvl3pPr>
            <a:lvl4pPr marL="1828800" lvl="3" indent="-228600" algn="l">
              <a:spcBef>
                <a:spcPts val="500"/>
              </a:spcBef>
              <a:spcAft>
                <a:spcPts val="0"/>
              </a:spcAft>
              <a:buSzPts val="1500"/>
              <a:buNone/>
              <a:defRPr sz="1100">
                <a:solidFill>
                  <a:srgbClr val="888888"/>
                </a:solidFill>
              </a:defRPr>
            </a:lvl4pPr>
            <a:lvl5pPr marL="2286000" lvl="4" indent="-228600" algn="l">
              <a:spcBef>
                <a:spcPts val="500"/>
              </a:spcBef>
              <a:spcAft>
                <a:spcPts val="0"/>
              </a:spcAft>
              <a:buSzPts val="1500"/>
              <a:buNone/>
              <a:defRPr sz="1100">
                <a:solidFill>
                  <a:srgbClr val="888888"/>
                </a:solidFill>
              </a:defRPr>
            </a:lvl5pPr>
            <a:lvl6pPr marL="2743200" lvl="5" indent="-228600" algn="l">
              <a:spcBef>
                <a:spcPts val="500"/>
              </a:spcBef>
              <a:spcAft>
                <a:spcPts val="0"/>
              </a:spcAft>
              <a:buSzPts val="1500"/>
              <a:buNone/>
              <a:defRPr sz="1100">
                <a:solidFill>
                  <a:srgbClr val="888888"/>
                </a:solidFill>
              </a:defRPr>
            </a:lvl6pPr>
            <a:lvl7pPr marL="3200400" lvl="6" indent="-228600" algn="l">
              <a:spcBef>
                <a:spcPts val="500"/>
              </a:spcBef>
              <a:spcAft>
                <a:spcPts val="0"/>
              </a:spcAft>
              <a:buSzPts val="1500"/>
              <a:buNone/>
              <a:defRPr sz="1100">
                <a:solidFill>
                  <a:srgbClr val="888888"/>
                </a:solidFill>
              </a:defRPr>
            </a:lvl7pPr>
            <a:lvl8pPr marL="3657600" lvl="7" indent="-228600" algn="l">
              <a:spcBef>
                <a:spcPts val="500"/>
              </a:spcBef>
              <a:spcAft>
                <a:spcPts val="0"/>
              </a:spcAft>
              <a:buSzPts val="1500"/>
              <a:buNone/>
              <a:defRPr sz="1100">
                <a:solidFill>
                  <a:srgbClr val="888888"/>
                </a:solidFill>
              </a:defRPr>
            </a:lvl8pPr>
            <a:lvl9pPr marL="4114800" lvl="8" indent="-228600" algn="l">
              <a:spcBef>
                <a:spcPts val="500"/>
              </a:spcBef>
              <a:spcAft>
                <a:spcPts val="500"/>
              </a:spcAft>
              <a:buSzPts val="1500"/>
              <a:buNone/>
              <a:defRPr sz="1100">
                <a:solidFill>
                  <a:srgbClr val="888888"/>
                </a:solidFill>
              </a:defRPr>
            </a:lvl9pPr>
          </a:lstStyle>
          <a:p>
            <a:endParaRPr/>
          </a:p>
        </p:txBody>
      </p:sp>
      <p:sp>
        <p:nvSpPr>
          <p:cNvPr id="123" name="Google Shape;123;p16"/>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16"/>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5" name="Google Shape;125;p16"/>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el und vertikaler Text" type="vertTx">
  <p:cSld name="VERTICAL_TEXT">
    <p:spTree>
      <p:nvGrpSpPr>
        <p:cNvPr id="1" name="Shape 126"/>
        <p:cNvGrpSpPr/>
        <p:nvPr/>
      </p:nvGrpSpPr>
      <p:grpSpPr>
        <a:xfrm>
          <a:off x="0" y="0"/>
          <a:ext cx="0" cy="0"/>
          <a:chOff x="0" y="0"/>
          <a:chExt cx="0" cy="0"/>
        </a:xfrm>
      </p:grpSpPr>
      <p:sp>
        <p:nvSpPr>
          <p:cNvPr id="127" name="Google Shape;127;p17"/>
          <p:cNvSpPr txBox="1">
            <a:spLocks noGrp="1"/>
          </p:cNvSpPr>
          <p:nvPr>
            <p:ph type="title"/>
          </p:nvPr>
        </p:nvSpPr>
        <p:spPr>
          <a:xfrm>
            <a:off x="1113233" y="514350"/>
            <a:ext cx="7514100" cy="13143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3000"/>
              <a:buFont typeface="Corbel"/>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17"/>
          <p:cNvSpPr txBox="1">
            <a:spLocks noGrp="1"/>
          </p:cNvSpPr>
          <p:nvPr>
            <p:ph type="body" idx="1"/>
          </p:nvPr>
        </p:nvSpPr>
        <p:spPr>
          <a:xfrm rot="5400000">
            <a:off x="3698567" y="-585151"/>
            <a:ext cx="2343300" cy="7514100"/>
          </a:xfrm>
          <a:prstGeom prst="rect">
            <a:avLst/>
          </a:prstGeom>
          <a:noFill/>
          <a:ln>
            <a:noFill/>
          </a:ln>
        </p:spPr>
        <p:txBody>
          <a:bodyPr spcFirstLastPara="1" wrap="square" lIns="68575" tIns="34275" rIns="68575" bIns="34275" anchor="t" anchorCtr="0"/>
          <a:lstStyle>
            <a:lvl1pPr marL="457200" lvl="0" indent="-355600" algn="l">
              <a:spcBef>
                <a:spcPts val="300"/>
              </a:spcBef>
              <a:spcAft>
                <a:spcPts val="0"/>
              </a:spcAft>
              <a:buSzPts val="2000"/>
              <a:buChar char="•"/>
              <a:defRPr/>
            </a:lvl1pPr>
            <a:lvl2pPr marL="914400" lvl="1" indent="-355600" algn="l">
              <a:spcBef>
                <a:spcPts val="500"/>
              </a:spcBef>
              <a:spcAft>
                <a:spcPts val="0"/>
              </a:spcAft>
              <a:buSzPts val="2000"/>
              <a:buChar char="•"/>
              <a:defRPr/>
            </a:lvl2pPr>
            <a:lvl3pPr marL="1371600" lvl="2" indent="-355600" algn="l">
              <a:spcBef>
                <a:spcPts val="500"/>
              </a:spcBef>
              <a:spcAft>
                <a:spcPts val="0"/>
              </a:spcAft>
              <a:buSzPts val="2000"/>
              <a:buChar char="•"/>
              <a:defRPr/>
            </a:lvl3pPr>
            <a:lvl4pPr marL="1828800" lvl="3" indent="-355600" algn="l">
              <a:spcBef>
                <a:spcPts val="500"/>
              </a:spcBef>
              <a:spcAft>
                <a:spcPts val="0"/>
              </a:spcAft>
              <a:buSzPts val="2000"/>
              <a:buChar char="•"/>
              <a:defRPr/>
            </a:lvl4pPr>
            <a:lvl5pPr marL="2286000" lvl="4" indent="-355600" algn="l">
              <a:spcBef>
                <a:spcPts val="500"/>
              </a:spcBef>
              <a:spcAft>
                <a:spcPts val="0"/>
              </a:spcAft>
              <a:buSzPts val="2000"/>
              <a:buChar char="•"/>
              <a:defRPr/>
            </a:lvl5pPr>
            <a:lvl6pPr marL="2743200" lvl="5" indent="-355600" algn="l">
              <a:spcBef>
                <a:spcPts val="500"/>
              </a:spcBef>
              <a:spcAft>
                <a:spcPts val="0"/>
              </a:spcAft>
              <a:buSzPts val="2000"/>
              <a:buChar char="•"/>
              <a:defRPr/>
            </a:lvl6pPr>
            <a:lvl7pPr marL="3200400" lvl="6" indent="-355600" algn="l">
              <a:spcBef>
                <a:spcPts val="500"/>
              </a:spcBef>
              <a:spcAft>
                <a:spcPts val="0"/>
              </a:spcAft>
              <a:buSzPts val="2000"/>
              <a:buChar char="•"/>
              <a:defRPr/>
            </a:lvl7pPr>
            <a:lvl8pPr marL="3657600" lvl="7" indent="-355600" algn="l">
              <a:spcBef>
                <a:spcPts val="500"/>
              </a:spcBef>
              <a:spcAft>
                <a:spcPts val="0"/>
              </a:spcAft>
              <a:buSzPts val="2000"/>
              <a:buChar char="•"/>
              <a:defRPr/>
            </a:lvl8pPr>
            <a:lvl9pPr marL="4114800" lvl="8" indent="-355600" algn="l">
              <a:spcBef>
                <a:spcPts val="500"/>
              </a:spcBef>
              <a:spcAft>
                <a:spcPts val="500"/>
              </a:spcAft>
              <a:buSzPts val="2000"/>
              <a:buChar char="•"/>
              <a:defRPr/>
            </a:lvl9pPr>
          </a:lstStyle>
          <a:p>
            <a:endParaRPr/>
          </a:p>
        </p:txBody>
      </p:sp>
      <p:sp>
        <p:nvSpPr>
          <p:cNvPr id="129" name="Google Shape;129;p17"/>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17"/>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1" name="Google Shape;131;p17"/>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kaler Titel und Text" type="vertTitleAndTx">
  <p:cSld name="VERTICAL_TITLE_AND_VERTICAL_TEXT">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rot="5400000">
            <a:off x="6048918" y="1764900"/>
            <a:ext cx="3828900" cy="13278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4" name="Google Shape;134;p18"/>
          <p:cNvSpPr txBox="1">
            <a:spLocks noGrp="1"/>
          </p:cNvSpPr>
          <p:nvPr>
            <p:ph type="body" idx="1"/>
          </p:nvPr>
        </p:nvSpPr>
        <p:spPr>
          <a:xfrm rot="5400000">
            <a:off x="2206240" y="-578550"/>
            <a:ext cx="3828900" cy="6014700"/>
          </a:xfrm>
          <a:prstGeom prst="rect">
            <a:avLst/>
          </a:prstGeom>
          <a:noFill/>
          <a:ln>
            <a:noFill/>
          </a:ln>
        </p:spPr>
        <p:txBody>
          <a:bodyPr spcFirstLastPara="1" wrap="square" lIns="68575" tIns="34275" rIns="68575" bIns="34275" anchor="t" anchorCtr="0"/>
          <a:lstStyle>
            <a:lvl1pPr marL="457200" lvl="0" indent="-355600" algn="l">
              <a:spcBef>
                <a:spcPts val="300"/>
              </a:spcBef>
              <a:spcAft>
                <a:spcPts val="0"/>
              </a:spcAft>
              <a:buSzPts val="2000"/>
              <a:buChar char="•"/>
              <a:defRPr/>
            </a:lvl1pPr>
            <a:lvl2pPr marL="914400" lvl="1" indent="-355600" algn="l">
              <a:spcBef>
                <a:spcPts val="500"/>
              </a:spcBef>
              <a:spcAft>
                <a:spcPts val="0"/>
              </a:spcAft>
              <a:buSzPts val="2000"/>
              <a:buChar char="•"/>
              <a:defRPr/>
            </a:lvl2pPr>
            <a:lvl3pPr marL="1371600" lvl="2" indent="-355600" algn="l">
              <a:spcBef>
                <a:spcPts val="500"/>
              </a:spcBef>
              <a:spcAft>
                <a:spcPts val="0"/>
              </a:spcAft>
              <a:buSzPts val="2000"/>
              <a:buChar char="•"/>
              <a:defRPr/>
            </a:lvl3pPr>
            <a:lvl4pPr marL="1828800" lvl="3" indent="-355600" algn="l">
              <a:spcBef>
                <a:spcPts val="500"/>
              </a:spcBef>
              <a:spcAft>
                <a:spcPts val="0"/>
              </a:spcAft>
              <a:buSzPts val="2000"/>
              <a:buChar char="•"/>
              <a:defRPr/>
            </a:lvl4pPr>
            <a:lvl5pPr marL="2286000" lvl="4" indent="-355600" algn="l">
              <a:spcBef>
                <a:spcPts val="500"/>
              </a:spcBef>
              <a:spcAft>
                <a:spcPts val="0"/>
              </a:spcAft>
              <a:buSzPts val="2000"/>
              <a:buChar char="•"/>
              <a:defRPr/>
            </a:lvl5pPr>
            <a:lvl6pPr marL="2743200" lvl="5" indent="-355600" algn="l">
              <a:spcBef>
                <a:spcPts val="500"/>
              </a:spcBef>
              <a:spcAft>
                <a:spcPts val="0"/>
              </a:spcAft>
              <a:buSzPts val="2000"/>
              <a:buChar char="•"/>
              <a:defRPr/>
            </a:lvl6pPr>
            <a:lvl7pPr marL="3200400" lvl="6" indent="-355600" algn="l">
              <a:spcBef>
                <a:spcPts val="500"/>
              </a:spcBef>
              <a:spcAft>
                <a:spcPts val="0"/>
              </a:spcAft>
              <a:buSzPts val="2000"/>
              <a:buChar char="•"/>
              <a:defRPr/>
            </a:lvl7pPr>
            <a:lvl8pPr marL="3657600" lvl="7" indent="-355600" algn="l">
              <a:spcBef>
                <a:spcPts val="500"/>
              </a:spcBef>
              <a:spcAft>
                <a:spcPts val="0"/>
              </a:spcAft>
              <a:buSzPts val="2000"/>
              <a:buChar char="•"/>
              <a:defRPr/>
            </a:lvl8pPr>
            <a:lvl9pPr marL="4114800" lvl="8" indent="-355600" algn="l">
              <a:spcBef>
                <a:spcPts val="500"/>
              </a:spcBef>
              <a:spcAft>
                <a:spcPts val="500"/>
              </a:spcAft>
              <a:buSzPts val="2000"/>
              <a:buChar char="•"/>
              <a:defRPr/>
            </a:lvl9pPr>
          </a:lstStyle>
          <a:p>
            <a:endParaRPr/>
          </a:p>
        </p:txBody>
      </p:sp>
      <p:sp>
        <p:nvSpPr>
          <p:cNvPr id="135" name="Google Shape;135;p18"/>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18"/>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7" name="Google Shape;137;p18"/>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31"/>
        <p:cNvGrpSpPr/>
        <p:nvPr/>
      </p:nvGrpSpPr>
      <p:grpSpPr>
        <a:xfrm>
          <a:off x="0" y="0"/>
          <a:ext cx="0" cy="0"/>
          <a:chOff x="0" y="0"/>
          <a:chExt cx="0" cy="0"/>
        </a:xfrm>
      </p:grpSpPr>
      <p:sp>
        <p:nvSpPr>
          <p:cNvPr id="32" name="Google Shape;32;p3"/>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3" name="Google Shape;33;p3"/>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4" name="Google Shape;34;p3"/>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el und Inhalt" type="obj">
  <p:cSld name="OBJEC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1113233" y="514350"/>
            <a:ext cx="7514100" cy="13143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 name="Google Shape;37;p4"/>
          <p:cNvSpPr txBox="1">
            <a:spLocks noGrp="1"/>
          </p:cNvSpPr>
          <p:nvPr>
            <p:ph type="body" idx="1"/>
          </p:nvPr>
        </p:nvSpPr>
        <p:spPr>
          <a:xfrm>
            <a:off x="1113232" y="2000249"/>
            <a:ext cx="7514100" cy="2343300"/>
          </a:xfrm>
          <a:prstGeom prst="rect">
            <a:avLst/>
          </a:prstGeom>
          <a:noFill/>
          <a:ln>
            <a:noFill/>
          </a:ln>
        </p:spPr>
        <p:txBody>
          <a:bodyPr spcFirstLastPara="1" wrap="square" lIns="68575" tIns="34275" rIns="68575" bIns="34275" anchor="ctr" anchorCtr="0"/>
          <a:lstStyle>
            <a:lvl1pPr marL="457200" lvl="0" indent="-355600" algn="l">
              <a:spcBef>
                <a:spcPts val="300"/>
              </a:spcBef>
              <a:spcAft>
                <a:spcPts val="0"/>
              </a:spcAft>
              <a:buSzPts val="2000"/>
              <a:buChar char="•"/>
              <a:defRPr/>
            </a:lvl1pPr>
            <a:lvl2pPr marL="914400" lvl="1" indent="-355600" algn="l">
              <a:spcBef>
                <a:spcPts val="500"/>
              </a:spcBef>
              <a:spcAft>
                <a:spcPts val="0"/>
              </a:spcAft>
              <a:buSzPts val="2000"/>
              <a:buChar char="•"/>
              <a:defRPr/>
            </a:lvl2pPr>
            <a:lvl3pPr marL="1371600" lvl="2" indent="-355600" algn="l">
              <a:spcBef>
                <a:spcPts val="500"/>
              </a:spcBef>
              <a:spcAft>
                <a:spcPts val="0"/>
              </a:spcAft>
              <a:buSzPts val="2000"/>
              <a:buChar char="•"/>
              <a:defRPr/>
            </a:lvl3pPr>
            <a:lvl4pPr marL="1828800" lvl="3" indent="-355600" algn="l">
              <a:spcBef>
                <a:spcPts val="500"/>
              </a:spcBef>
              <a:spcAft>
                <a:spcPts val="0"/>
              </a:spcAft>
              <a:buSzPts val="2000"/>
              <a:buChar char="•"/>
              <a:defRPr/>
            </a:lvl4pPr>
            <a:lvl5pPr marL="2286000" lvl="4" indent="-355600" algn="l">
              <a:spcBef>
                <a:spcPts val="500"/>
              </a:spcBef>
              <a:spcAft>
                <a:spcPts val="0"/>
              </a:spcAft>
              <a:buSzPts val="2000"/>
              <a:buChar char="•"/>
              <a:defRPr/>
            </a:lvl5pPr>
            <a:lvl6pPr marL="2743200" lvl="5" indent="-355600" algn="l">
              <a:spcBef>
                <a:spcPts val="500"/>
              </a:spcBef>
              <a:spcAft>
                <a:spcPts val="0"/>
              </a:spcAft>
              <a:buSzPts val="2000"/>
              <a:buChar char="•"/>
              <a:defRPr/>
            </a:lvl6pPr>
            <a:lvl7pPr marL="3200400" lvl="6" indent="-355600" algn="l">
              <a:spcBef>
                <a:spcPts val="500"/>
              </a:spcBef>
              <a:spcAft>
                <a:spcPts val="0"/>
              </a:spcAft>
              <a:buSzPts val="2000"/>
              <a:buChar char="•"/>
              <a:defRPr/>
            </a:lvl7pPr>
            <a:lvl8pPr marL="3657600" lvl="7" indent="-355600" algn="l">
              <a:spcBef>
                <a:spcPts val="500"/>
              </a:spcBef>
              <a:spcAft>
                <a:spcPts val="0"/>
              </a:spcAft>
              <a:buSzPts val="2000"/>
              <a:buChar char="•"/>
              <a:defRPr/>
            </a:lvl8pPr>
            <a:lvl9pPr marL="4114800" lvl="8" indent="-355600" algn="l">
              <a:spcBef>
                <a:spcPts val="500"/>
              </a:spcBef>
              <a:spcAft>
                <a:spcPts val="500"/>
              </a:spcAft>
              <a:buSzPts val="2000"/>
              <a:buChar char="•"/>
              <a:defRPr/>
            </a:lvl9pPr>
          </a:lstStyle>
          <a:p>
            <a:endParaRPr/>
          </a:p>
        </p:txBody>
      </p:sp>
      <p:sp>
        <p:nvSpPr>
          <p:cNvPr id="38" name="Google Shape;38;p4"/>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9" name="Google Shape;39;p4"/>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 name="Google Shape;40;p4"/>
          <p:cNvSpPr txBox="1">
            <a:spLocks noGrp="1"/>
          </p:cNvSpPr>
          <p:nvPr>
            <p:ph type="sldNum" idx="12"/>
          </p:nvPr>
        </p:nvSpPr>
        <p:spPr>
          <a:xfrm>
            <a:off x="8213892" y="4400348"/>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bschnitts-&#10;überschrift" type="secHead">
  <p:cSld name="SECTION_HEADER">
    <p:spTree>
      <p:nvGrpSpPr>
        <p:cNvPr id="1" name="Shape 41"/>
        <p:cNvGrpSpPr/>
        <p:nvPr/>
      </p:nvGrpSpPr>
      <p:grpSpPr>
        <a:xfrm>
          <a:off x="0" y="0"/>
          <a:ext cx="0" cy="0"/>
          <a:chOff x="0" y="0"/>
          <a:chExt cx="0" cy="0"/>
        </a:xfrm>
      </p:grpSpPr>
      <p:sp>
        <p:nvSpPr>
          <p:cNvPr id="42" name="Google Shape;42;p5"/>
          <p:cNvSpPr txBox="1">
            <a:spLocks noGrp="1"/>
          </p:cNvSpPr>
          <p:nvPr>
            <p:ph type="title"/>
          </p:nvPr>
        </p:nvSpPr>
        <p:spPr>
          <a:xfrm>
            <a:off x="1929209" y="2000249"/>
            <a:ext cx="6698100" cy="1582800"/>
          </a:xfrm>
          <a:prstGeom prst="rect">
            <a:avLst/>
          </a:prstGeom>
          <a:noFill/>
          <a:ln>
            <a:noFill/>
          </a:ln>
        </p:spPr>
        <p:txBody>
          <a:bodyPr spcFirstLastPara="1" wrap="square" lIns="68575" tIns="34275" rIns="68575" bIns="34275" anchor="b" anchorCtr="0"/>
          <a:lstStyle>
            <a:lvl1pPr lvl="0" algn="r">
              <a:spcBef>
                <a:spcPts val="0"/>
              </a:spcBef>
              <a:spcAft>
                <a:spcPts val="0"/>
              </a:spcAft>
              <a:buClr>
                <a:schemeClr val="dk1"/>
              </a:buClr>
              <a:buSzPts val="3000"/>
              <a:buFont typeface="Corbel"/>
              <a:buNone/>
              <a:defRPr sz="3000" b="0" cap="none"/>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3" name="Google Shape;43;p5"/>
          <p:cNvSpPr txBox="1">
            <a:spLocks noGrp="1"/>
          </p:cNvSpPr>
          <p:nvPr>
            <p:ph type="body" idx="1"/>
          </p:nvPr>
        </p:nvSpPr>
        <p:spPr>
          <a:xfrm>
            <a:off x="1929208" y="3583036"/>
            <a:ext cx="6698100" cy="645300"/>
          </a:xfrm>
          <a:prstGeom prst="rect">
            <a:avLst/>
          </a:prstGeom>
          <a:noFill/>
          <a:ln>
            <a:noFill/>
          </a:ln>
        </p:spPr>
        <p:txBody>
          <a:bodyPr spcFirstLastPara="1" wrap="square" lIns="68575" tIns="34275" rIns="68575" bIns="34275" anchor="t" anchorCtr="0"/>
          <a:lstStyle>
            <a:lvl1pPr marL="457200" lvl="0" indent="-228600" algn="r">
              <a:spcBef>
                <a:spcPts val="300"/>
              </a:spcBef>
              <a:spcAft>
                <a:spcPts val="0"/>
              </a:spcAft>
              <a:buSzPts val="2200"/>
              <a:buNone/>
              <a:defRPr sz="1500">
                <a:solidFill>
                  <a:schemeClr val="dk1"/>
                </a:solidFill>
              </a:defRPr>
            </a:lvl1pPr>
            <a:lvl2pPr marL="914400" lvl="1" indent="-228600" algn="l">
              <a:spcBef>
                <a:spcPts val="500"/>
              </a:spcBef>
              <a:spcAft>
                <a:spcPts val="0"/>
              </a:spcAft>
              <a:buSzPts val="2000"/>
              <a:buNone/>
              <a:defRPr sz="1400">
                <a:solidFill>
                  <a:srgbClr val="888888"/>
                </a:solidFill>
              </a:defRPr>
            </a:lvl2pPr>
            <a:lvl3pPr marL="1371600" lvl="2" indent="-228600" algn="l">
              <a:spcBef>
                <a:spcPts val="500"/>
              </a:spcBef>
              <a:spcAft>
                <a:spcPts val="0"/>
              </a:spcAft>
              <a:buSzPts val="1700"/>
              <a:buNone/>
              <a:defRPr sz="1200">
                <a:solidFill>
                  <a:srgbClr val="888888"/>
                </a:solidFill>
              </a:defRPr>
            </a:lvl3pPr>
            <a:lvl4pPr marL="1828800" lvl="3" indent="-228600" algn="l">
              <a:spcBef>
                <a:spcPts val="500"/>
              </a:spcBef>
              <a:spcAft>
                <a:spcPts val="0"/>
              </a:spcAft>
              <a:buSzPts val="1500"/>
              <a:buNone/>
              <a:defRPr sz="1100">
                <a:solidFill>
                  <a:srgbClr val="888888"/>
                </a:solidFill>
              </a:defRPr>
            </a:lvl4pPr>
            <a:lvl5pPr marL="2286000" lvl="4" indent="-228600" algn="l">
              <a:spcBef>
                <a:spcPts val="500"/>
              </a:spcBef>
              <a:spcAft>
                <a:spcPts val="0"/>
              </a:spcAft>
              <a:buSzPts val="1500"/>
              <a:buNone/>
              <a:defRPr sz="1100">
                <a:solidFill>
                  <a:srgbClr val="888888"/>
                </a:solidFill>
              </a:defRPr>
            </a:lvl5pPr>
            <a:lvl6pPr marL="2743200" lvl="5" indent="-228600" algn="l">
              <a:spcBef>
                <a:spcPts val="500"/>
              </a:spcBef>
              <a:spcAft>
                <a:spcPts val="0"/>
              </a:spcAft>
              <a:buSzPts val="1500"/>
              <a:buNone/>
              <a:defRPr sz="1100">
                <a:solidFill>
                  <a:srgbClr val="888888"/>
                </a:solidFill>
              </a:defRPr>
            </a:lvl6pPr>
            <a:lvl7pPr marL="3200400" lvl="6" indent="-228600" algn="l">
              <a:spcBef>
                <a:spcPts val="500"/>
              </a:spcBef>
              <a:spcAft>
                <a:spcPts val="0"/>
              </a:spcAft>
              <a:buSzPts val="1500"/>
              <a:buNone/>
              <a:defRPr sz="1100">
                <a:solidFill>
                  <a:srgbClr val="888888"/>
                </a:solidFill>
              </a:defRPr>
            </a:lvl7pPr>
            <a:lvl8pPr marL="3657600" lvl="7" indent="-228600" algn="l">
              <a:spcBef>
                <a:spcPts val="500"/>
              </a:spcBef>
              <a:spcAft>
                <a:spcPts val="0"/>
              </a:spcAft>
              <a:buSzPts val="1500"/>
              <a:buNone/>
              <a:defRPr sz="1100">
                <a:solidFill>
                  <a:srgbClr val="888888"/>
                </a:solidFill>
              </a:defRPr>
            </a:lvl8pPr>
            <a:lvl9pPr marL="4114800" lvl="8" indent="-228600" algn="l">
              <a:spcBef>
                <a:spcPts val="500"/>
              </a:spcBef>
              <a:spcAft>
                <a:spcPts val="500"/>
              </a:spcAft>
              <a:buSzPts val="1500"/>
              <a:buNone/>
              <a:defRPr sz="1100">
                <a:solidFill>
                  <a:srgbClr val="888888"/>
                </a:solidFill>
              </a:defRPr>
            </a:lvl9pPr>
          </a:lstStyle>
          <a:p>
            <a:endParaRPr/>
          </a:p>
        </p:txBody>
      </p:sp>
      <p:sp>
        <p:nvSpPr>
          <p:cNvPr id="44" name="Google Shape;44;p5"/>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5" name="Google Shape;45;p5"/>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6" name="Google Shape;46;p5"/>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Zwei Inhalte" type="twoObj">
  <p:cSld name="TWO_OBJECTS">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1113233" y="514350"/>
            <a:ext cx="7514100" cy="13143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9" name="Google Shape;49;p6"/>
          <p:cNvSpPr txBox="1">
            <a:spLocks noGrp="1"/>
          </p:cNvSpPr>
          <p:nvPr>
            <p:ph type="body" idx="1"/>
          </p:nvPr>
        </p:nvSpPr>
        <p:spPr>
          <a:xfrm>
            <a:off x="1113234" y="2000249"/>
            <a:ext cx="3671400" cy="2343300"/>
          </a:xfrm>
          <a:prstGeom prst="rect">
            <a:avLst/>
          </a:prstGeom>
          <a:noFill/>
          <a:ln>
            <a:noFill/>
          </a:ln>
        </p:spPr>
        <p:txBody>
          <a:bodyPr spcFirstLastPara="1" wrap="square" lIns="68575" tIns="34275" rIns="68575" bIns="34275" anchor="ctr" anchorCtr="0"/>
          <a:lstStyle>
            <a:lvl1pPr marL="457200" lvl="0" indent="-355600" algn="l">
              <a:spcBef>
                <a:spcPts val="300"/>
              </a:spcBef>
              <a:spcAft>
                <a:spcPts val="0"/>
              </a:spcAft>
              <a:buSzPts val="2000"/>
              <a:buChar char="•"/>
              <a:defRPr sz="1400"/>
            </a:lvl1pPr>
            <a:lvl2pPr marL="914400" lvl="1" indent="-336550" algn="l">
              <a:spcBef>
                <a:spcPts val="500"/>
              </a:spcBef>
              <a:spcAft>
                <a:spcPts val="0"/>
              </a:spcAft>
              <a:buSzPts val="1700"/>
              <a:buChar char="•"/>
              <a:defRPr sz="1200"/>
            </a:lvl2pPr>
            <a:lvl3pPr marL="1371600" lvl="2" indent="-323850" algn="l">
              <a:spcBef>
                <a:spcPts val="500"/>
              </a:spcBef>
              <a:spcAft>
                <a:spcPts val="0"/>
              </a:spcAft>
              <a:buSzPts val="1500"/>
              <a:buChar char="•"/>
              <a:defRPr sz="1100"/>
            </a:lvl3pPr>
            <a:lvl4pPr marL="1828800" lvl="3" indent="-311150" algn="l">
              <a:spcBef>
                <a:spcPts val="500"/>
              </a:spcBef>
              <a:spcAft>
                <a:spcPts val="0"/>
              </a:spcAft>
              <a:buSzPts val="1300"/>
              <a:buChar char="•"/>
              <a:defRPr sz="900"/>
            </a:lvl4pPr>
            <a:lvl5pPr marL="2286000" lvl="4" indent="-311150" algn="l">
              <a:spcBef>
                <a:spcPts val="500"/>
              </a:spcBef>
              <a:spcAft>
                <a:spcPts val="0"/>
              </a:spcAft>
              <a:buSzPts val="1300"/>
              <a:buChar char="•"/>
              <a:defRPr sz="900"/>
            </a:lvl5pPr>
            <a:lvl6pPr marL="2743200" lvl="5" indent="-311150" algn="l">
              <a:spcBef>
                <a:spcPts val="500"/>
              </a:spcBef>
              <a:spcAft>
                <a:spcPts val="0"/>
              </a:spcAft>
              <a:buSzPts val="1300"/>
              <a:buChar char="•"/>
              <a:defRPr sz="900"/>
            </a:lvl6pPr>
            <a:lvl7pPr marL="3200400" lvl="6" indent="-311150" algn="l">
              <a:spcBef>
                <a:spcPts val="500"/>
              </a:spcBef>
              <a:spcAft>
                <a:spcPts val="0"/>
              </a:spcAft>
              <a:buSzPts val="1300"/>
              <a:buChar char="•"/>
              <a:defRPr sz="900"/>
            </a:lvl7pPr>
            <a:lvl8pPr marL="3657600" lvl="7" indent="-311150" algn="l">
              <a:spcBef>
                <a:spcPts val="500"/>
              </a:spcBef>
              <a:spcAft>
                <a:spcPts val="0"/>
              </a:spcAft>
              <a:buSzPts val="1300"/>
              <a:buChar char="•"/>
              <a:defRPr sz="900"/>
            </a:lvl8pPr>
            <a:lvl9pPr marL="4114800" lvl="8" indent="-311150" algn="l">
              <a:spcBef>
                <a:spcPts val="500"/>
              </a:spcBef>
              <a:spcAft>
                <a:spcPts val="500"/>
              </a:spcAft>
              <a:buSzPts val="1300"/>
              <a:buChar char="•"/>
              <a:defRPr sz="900"/>
            </a:lvl9pPr>
          </a:lstStyle>
          <a:p>
            <a:endParaRPr/>
          </a:p>
        </p:txBody>
      </p:sp>
      <p:sp>
        <p:nvSpPr>
          <p:cNvPr id="50" name="Google Shape;50;p6"/>
          <p:cNvSpPr txBox="1">
            <a:spLocks noGrp="1"/>
          </p:cNvSpPr>
          <p:nvPr>
            <p:ph type="body" idx="2"/>
          </p:nvPr>
        </p:nvSpPr>
        <p:spPr>
          <a:xfrm>
            <a:off x="4955975" y="2000250"/>
            <a:ext cx="3671400" cy="2343000"/>
          </a:xfrm>
          <a:prstGeom prst="rect">
            <a:avLst/>
          </a:prstGeom>
          <a:noFill/>
          <a:ln>
            <a:noFill/>
          </a:ln>
        </p:spPr>
        <p:txBody>
          <a:bodyPr spcFirstLastPara="1" wrap="square" lIns="68575" tIns="34275" rIns="68575" bIns="34275" anchor="ctr" anchorCtr="0"/>
          <a:lstStyle>
            <a:lvl1pPr marL="457200" lvl="0" indent="-355600" algn="l">
              <a:spcBef>
                <a:spcPts val="300"/>
              </a:spcBef>
              <a:spcAft>
                <a:spcPts val="0"/>
              </a:spcAft>
              <a:buSzPts val="2000"/>
              <a:buChar char="•"/>
              <a:defRPr sz="1400"/>
            </a:lvl1pPr>
            <a:lvl2pPr marL="914400" lvl="1" indent="-336550" algn="l">
              <a:spcBef>
                <a:spcPts val="500"/>
              </a:spcBef>
              <a:spcAft>
                <a:spcPts val="0"/>
              </a:spcAft>
              <a:buSzPts val="1700"/>
              <a:buChar char="•"/>
              <a:defRPr sz="1200"/>
            </a:lvl2pPr>
            <a:lvl3pPr marL="1371600" lvl="2" indent="-323850" algn="l">
              <a:spcBef>
                <a:spcPts val="500"/>
              </a:spcBef>
              <a:spcAft>
                <a:spcPts val="0"/>
              </a:spcAft>
              <a:buSzPts val="1500"/>
              <a:buChar char="•"/>
              <a:defRPr sz="1100"/>
            </a:lvl3pPr>
            <a:lvl4pPr marL="1828800" lvl="3" indent="-311150" algn="l">
              <a:spcBef>
                <a:spcPts val="500"/>
              </a:spcBef>
              <a:spcAft>
                <a:spcPts val="0"/>
              </a:spcAft>
              <a:buSzPts val="1300"/>
              <a:buChar char="•"/>
              <a:defRPr sz="900"/>
            </a:lvl4pPr>
            <a:lvl5pPr marL="2286000" lvl="4" indent="-311150" algn="l">
              <a:spcBef>
                <a:spcPts val="500"/>
              </a:spcBef>
              <a:spcAft>
                <a:spcPts val="0"/>
              </a:spcAft>
              <a:buSzPts val="1300"/>
              <a:buChar char="•"/>
              <a:defRPr sz="900"/>
            </a:lvl5pPr>
            <a:lvl6pPr marL="2743200" lvl="5" indent="-311150" algn="l">
              <a:spcBef>
                <a:spcPts val="500"/>
              </a:spcBef>
              <a:spcAft>
                <a:spcPts val="0"/>
              </a:spcAft>
              <a:buSzPts val="1300"/>
              <a:buChar char="•"/>
              <a:defRPr sz="900"/>
            </a:lvl6pPr>
            <a:lvl7pPr marL="3200400" lvl="6" indent="-311150" algn="l">
              <a:spcBef>
                <a:spcPts val="500"/>
              </a:spcBef>
              <a:spcAft>
                <a:spcPts val="0"/>
              </a:spcAft>
              <a:buSzPts val="1300"/>
              <a:buChar char="•"/>
              <a:defRPr sz="900"/>
            </a:lvl7pPr>
            <a:lvl8pPr marL="3657600" lvl="7" indent="-311150" algn="l">
              <a:spcBef>
                <a:spcPts val="500"/>
              </a:spcBef>
              <a:spcAft>
                <a:spcPts val="0"/>
              </a:spcAft>
              <a:buSzPts val="1300"/>
              <a:buChar char="•"/>
              <a:defRPr sz="900"/>
            </a:lvl8pPr>
            <a:lvl9pPr marL="4114800" lvl="8" indent="-311150" algn="l">
              <a:spcBef>
                <a:spcPts val="500"/>
              </a:spcBef>
              <a:spcAft>
                <a:spcPts val="500"/>
              </a:spcAft>
              <a:buSzPts val="1300"/>
              <a:buChar char="•"/>
              <a:defRPr sz="900"/>
            </a:lvl9pPr>
          </a:lstStyle>
          <a:p>
            <a:endParaRPr/>
          </a:p>
        </p:txBody>
      </p:sp>
      <p:sp>
        <p:nvSpPr>
          <p:cNvPr id="51" name="Google Shape;51;p6"/>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2" name="Google Shape;52;p6"/>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3" name="Google Shape;53;p6"/>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gleich" type="twoTxTwoObj">
  <p:cSld name="TWO_OBJECTS_WITH_TEXT">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1113233" y="514350"/>
            <a:ext cx="7514100" cy="13143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3000"/>
              <a:buFont typeface="Corbel"/>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6" name="Google Shape;56;p7"/>
          <p:cNvSpPr txBox="1">
            <a:spLocks noGrp="1"/>
          </p:cNvSpPr>
          <p:nvPr>
            <p:ph type="body" idx="1"/>
          </p:nvPr>
        </p:nvSpPr>
        <p:spPr>
          <a:xfrm>
            <a:off x="1329134" y="1993900"/>
            <a:ext cx="3455400" cy="432300"/>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3000"/>
              <a:buNone/>
              <a:defRPr sz="2100" b="0">
                <a:solidFill>
                  <a:srgbClr val="31479F"/>
                </a:solidFill>
              </a:defRPr>
            </a:lvl1pPr>
            <a:lvl2pPr marL="914400" lvl="1" indent="-228600" algn="l">
              <a:spcBef>
                <a:spcPts val="500"/>
              </a:spcBef>
              <a:spcAft>
                <a:spcPts val="0"/>
              </a:spcAft>
              <a:buSzPts val="2200"/>
              <a:buNone/>
              <a:defRPr sz="1500" b="1"/>
            </a:lvl2pPr>
            <a:lvl3pPr marL="1371600" lvl="2" indent="-228600" algn="l">
              <a:spcBef>
                <a:spcPts val="500"/>
              </a:spcBef>
              <a:spcAft>
                <a:spcPts val="0"/>
              </a:spcAft>
              <a:buSzPts val="2000"/>
              <a:buNone/>
              <a:defRPr sz="1400" b="1"/>
            </a:lvl3pPr>
            <a:lvl4pPr marL="1828800" lvl="3" indent="-228600" algn="l">
              <a:spcBef>
                <a:spcPts val="500"/>
              </a:spcBef>
              <a:spcAft>
                <a:spcPts val="0"/>
              </a:spcAft>
              <a:buSzPts val="1700"/>
              <a:buNone/>
              <a:defRPr sz="1200" b="1"/>
            </a:lvl4pPr>
            <a:lvl5pPr marL="2286000" lvl="4" indent="-228600" algn="l">
              <a:spcBef>
                <a:spcPts val="500"/>
              </a:spcBef>
              <a:spcAft>
                <a:spcPts val="0"/>
              </a:spcAft>
              <a:buSzPts val="1700"/>
              <a:buNone/>
              <a:defRPr sz="1200" b="1"/>
            </a:lvl5pPr>
            <a:lvl6pPr marL="2743200" lvl="5" indent="-228600" algn="l">
              <a:spcBef>
                <a:spcPts val="500"/>
              </a:spcBef>
              <a:spcAft>
                <a:spcPts val="0"/>
              </a:spcAft>
              <a:buSzPts val="1700"/>
              <a:buNone/>
              <a:defRPr sz="1200" b="1"/>
            </a:lvl6pPr>
            <a:lvl7pPr marL="3200400" lvl="6" indent="-228600" algn="l">
              <a:spcBef>
                <a:spcPts val="500"/>
              </a:spcBef>
              <a:spcAft>
                <a:spcPts val="0"/>
              </a:spcAft>
              <a:buSzPts val="1700"/>
              <a:buNone/>
              <a:defRPr sz="1200" b="1"/>
            </a:lvl7pPr>
            <a:lvl8pPr marL="3657600" lvl="7" indent="-228600" algn="l">
              <a:spcBef>
                <a:spcPts val="500"/>
              </a:spcBef>
              <a:spcAft>
                <a:spcPts val="0"/>
              </a:spcAft>
              <a:buSzPts val="1700"/>
              <a:buNone/>
              <a:defRPr sz="1200" b="1"/>
            </a:lvl8pPr>
            <a:lvl9pPr marL="4114800" lvl="8" indent="-228600" algn="l">
              <a:spcBef>
                <a:spcPts val="500"/>
              </a:spcBef>
              <a:spcAft>
                <a:spcPts val="500"/>
              </a:spcAft>
              <a:buSzPts val="1700"/>
              <a:buNone/>
              <a:defRPr sz="1200" b="1"/>
            </a:lvl9pPr>
          </a:lstStyle>
          <a:p>
            <a:endParaRPr/>
          </a:p>
        </p:txBody>
      </p:sp>
      <p:sp>
        <p:nvSpPr>
          <p:cNvPr id="57" name="Google Shape;57;p7"/>
          <p:cNvSpPr txBox="1">
            <a:spLocks noGrp="1"/>
          </p:cNvSpPr>
          <p:nvPr>
            <p:ph type="body" idx="2"/>
          </p:nvPr>
        </p:nvSpPr>
        <p:spPr>
          <a:xfrm>
            <a:off x="1113233" y="2501503"/>
            <a:ext cx="3671400" cy="1842000"/>
          </a:xfrm>
          <a:prstGeom prst="rect">
            <a:avLst/>
          </a:prstGeom>
          <a:noFill/>
          <a:ln>
            <a:noFill/>
          </a:ln>
        </p:spPr>
        <p:txBody>
          <a:bodyPr spcFirstLastPara="1" wrap="square" lIns="68575" tIns="34275" rIns="68575" bIns="34275" anchor="t" anchorCtr="0"/>
          <a:lstStyle>
            <a:lvl1pPr marL="457200" lvl="0" indent="-355600" algn="l">
              <a:spcBef>
                <a:spcPts val="300"/>
              </a:spcBef>
              <a:spcAft>
                <a:spcPts val="0"/>
              </a:spcAft>
              <a:buSzPts val="2000"/>
              <a:buChar char="•"/>
              <a:defRPr sz="1400"/>
            </a:lvl1pPr>
            <a:lvl2pPr marL="914400" lvl="1" indent="-336550" algn="l">
              <a:spcBef>
                <a:spcPts val="500"/>
              </a:spcBef>
              <a:spcAft>
                <a:spcPts val="0"/>
              </a:spcAft>
              <a:buSzPts val="1700"/>
              <a:buChar char="•"/>
              <a:defRPr sz="1200"/>
            </a:lvl2pPr>
            <a:lvl3pPr marL="1371600" lvl="2" indent="-323850" algn="l">
              <a:spcBef>
                <a:spcPts val="500"/>
              </a:spcBef>
              <a:spcAft>
                <a:spcPts val="0"/>
              </a:spcAft>
              <a:buSzPts val="1500"/>
              <a:buChar char="•"/>
              <a:defRPr sz="1100"/>
            </a:lvl3pPr>
            <a:lvl4pPr marL="1828800" lvl="3" indent="-311150" algn="l">
              <a:spcBef>
                <a:spcPts val="500"/>
              </a:spcBef>
              <a:spcAft>
                <a:spcPts val="0"/>
              </a:spcAft>
              <a:buSzPts val="1300"/>
              <a:buChar char="•"/>
              <a:defRPr sz="900"/>
            </a:lvl4pPr>
            <a:lvl5pPr marL="2286000" lvl="4" indent="-311150" algn="l">
              <a:spcBef>
                <a:spcPts val="500"/>
              </a:spcBef>
              <a:spcAft>
                <a:spcPts val="0"/>
              </a:spcAft>
              <a:buSzPts val="1300"/>
              <a:buChar char="•"/>
              <a:defRPr sz="900"/>
            </a:lvl5pPr>
            <a:lvl6pPr marL="2743200" lvl="5" indent="-311150" algn="l">
              <a:spcBef>
                <a:spcPts val="500"/>
              </a:spcBef>
              <a:spcAft>
                <a:spcPts val="0"/>
              </a:spcAft>
              <a:buSzPts val="1300"/>
              <a:buChar char="•"/>
              <a:defRPr sz="900"/>
            </a:lvl6pPr>
            <a:lvl7pPr marL="3200400" lvl="6" indent="-311150" algn="l">
              <a:spcBef>
                <a:spcPts val="500"/>
              </a:spcBef>
              <a:spcAft>
                <a:spcPts val="0"/>
              </a:spcAft>
              <a:buSzPts val="1300"/>
              <a:buChar char="•"/>
              <a:defRPr sz="900"/>
            </a:lvl7pPr>
            <a:lvl8pPr marL="3657600" lvl="7" indent="-311150" algn="l">
              <a:spcBef>
                <a:spcPts val="500"/>
              </a:spcBef>
              <a:spcAft>
                <a:spcPts val="0"/>
              </a:spcAft>
              <a:buSzPts val="1300"/>
              <a:buChar char="•"/>
              <a:defRPr sz="900"/>
            </a:lvl8pPr>
            <a:lvl9pPr marL="4114800" lvl="8" indent="-311150" algn="l">
              <a:spcBef>
                <a:spcPts val="500"/>
              </a:spcBef>
              <a:spcAft>
                <a:spcPts val="500"/>
              </a:spcAft>
              <a:buSzPts val="1300"/>
              <a:buChar char="•"/>
              <a:defRPr sz="900"/>
            </a:lvl9pPr>
          </a:lstStyle>
          <a:p>
            <a:endParaRPr/>
          </a:p>
        </p:txBody>
      </p:sp>
      <p:sp>
        <p:nvSpPr>
          <p:cNvPr id="58" name="Google Shape;58;p7"/>
          <p:cNvSpPr txBox="1">
            <a:spLocks noGrp="1"/>
          </p:cNvSpPr>
          <p:nvPr>
            <p:ph type="body" idx="3"/>
          </p:nvPr>
        </p:nvSpPr>
        <p:spPr>
          <a:xfrm>
            <a:off x="5160365" y="2000250"/>
            <a:ext cx="3466800" cy="432300"/>
          </a:xfrm>
          <a:prstGeom prst="rect">
            <a:avLst/>
          </a:prstGeom>
          <a:noFill/>
          <a:ln>
            <a:noFill/>
          </a:ln>
        </p:spPr>
        <p:txBody>
          <a:bodyPr spcFirstLastPara="1" wrap="square" lIns="68575" tIns="34275" rIns="68575" bIns="34275" anchor="b" anchorCtr="0"/>
          <a:lstStyle>
            <a:lvl1pPr marL="457200" lvl="0" indent="-228600" algn="l">
              <a:spcBef>
                <a:spcPts val="400"/>
              </a:spcBef>
              <a:spcAft>
                <a:spcPts val="0"/>
              </a:spcAft>
              <a:buSzPts val="3000"/>
              <a:buNone/>
              <a:defRPr sz="2100" b="0">
                <a:solidFill>
                  <a:srgbClr val="31479F"/>
                </a:solidFill>
              </a:defRPr>
            </a:lvl1pPr>
            <a:lvl2pPr marL="914400" lvl="1" indent="-228600" algn="l">
              <a:spcBef>
                <a:spcPts val="500"/>
              </a:spcBef>
              <a:spcAft>
                <a:spcPts val="0"/>
              </a:spcAft>
              <a:buSzPts val="2200"/>
              <a:buNone/>
              <a:defRPr sz="1500" b="1"/>
            </a:lvl2pPr>
            <a:lvl3pPr marL="1371600" lvl="2" indent="-228600" algn="l">
              <a:spcBef>
                <a:spcPts val="500"/>
              </a:spcBef>
              <a:spcAft>
                <a:spcPts val="0"/>
              </a:spcAft>
              <a:buSzPts val="2000"/>
              <a:buNone/>
              <a:defRPr sz="1400" b="1"/>
            </a:lvl3pPr>
            <a:lvl4pPr marL="1828800" lvl="3" indent="-228600" algn="l">
              <a:spcBef>
                <a:spcPts val="500"/>
              </a:spcBef>
              <a:spcAft>
                <a:spcPts val="0"/>
              </a:spcAft>
              <a:buSzPts val="1700"/>
              <a:buNone/>
              <a:defRPr sz="1200" b="1"/>
            </a:lvl4pPr>
            <a:lvl5pPr marL="2286000" lvl="4" indent="-228600" algn="l">
              <a:spcBef>
                <a:spcPts val="500"/>
              </a:spcBef>
              <a:spcAft>
                <a:spcPts val="0"/>
              </a:spcAft>
              <a:buSzPts val="1700"/>
              <a:buNone/>
              <a:defRPr sz="1200" b="1"/>
            </a:lvl5pPr>
            <a:lvl6pPr marL="2743200" lvl="5" indent="-228600" algn="l">
              <a:spcBef>
                <a:spcPts val="500"/>
              </a:spcBef>
              <a:spcAft>
                <a:spcPts val="0"/>
              </a:spcAft>
              <a:buSzPts val="1700"/>
              <a:buNone/>
              <a:defRPr sz="1200" b="1"/>
            </a:lvl6pPr>
            <a:lvl7pPr marL="3200400" lvl="6" indent="-228600" algn="l">
              <a:spcBef>
                <a:spcPts val="500"/>
              </a:spcBef>
              <a:spcAft>
                <a:spcPts val="0"/>
              </a:spcAft>
              <a:buSzPts val="1700"/>
              <a:buNone/>
              <a:defRPr sz="1200" b="1"/>
            </a:lvl7pPr>
            <a:lvl8pPr marL="3657600" lvl="7" indent="-228600" algn="l">
              <a:spcBef>
                <a:spcPts val="500"/>
              </a:spcBef>
              <a:spcAft>
                <a:spcPts val="0"/>
              </a:spcAft>
              <a:buSzPts val="1700"/>
              <a:buNone/>
              <a:defRPr sz="1200" b="1"/>
            </a:lvl8pPr>
            <a:lvl9pPr marL="4114800" lvl="8" indent="-228600" algn="l">
              <a:spcBef>
                <a:spcPts val="500"/>
              </a:spcBef>
              <a:spcAft>
                <a:spcPts val="500"/>
              </a:spcAft>
              <a:buSzPts val="1700"/>
              <a:buNone/>
              <a:defRPr sz="1200" b="1"/>
            </a:lvl9pPr>
          </a:lstStyle>
          <a:p>
            <a:endParaRPr/>
          </a:p>
        </p:txBody>
      </p:sp>
      <p:sp>
        <p:nvSpPr>
          <p:cNvPr id="59" name="Google Shape;59;p7"/>
          <p:cNvSpPr txBox="1">
            <a:spLocks noGrp="1"/>
          </p:cNvSpPr>
          <p:nvPr>
            <p:ph type="body" idx="4"/>
          </p:nvPr>
        </p:nvSpPr>
        <p:spPr>
          <a:xfrm>
            <a:off x="4955975" y="2501503"/>
            <a:ext cx="3671400" cy="1842000"/>
          </a:xfrm>
          <a:prstGeom prst="rect">
            <a:avLst/>
          </a:prstGeom>
          <a:noFill/>
          <a:ln>
            <a:noFill/>
          </a:ln>
        </p:spPr>
        <p:txBody>
          <a:bodyPr spcFirstLastPara="1" wrap="square" lIns="68575" tIns="34275" rIns="68575" bIns="34275" anchor="t" anchorCtr="0"/>
          <a:lstStyle>
            <a:lvl1pPr marL="457200" lvl="0" indent="-355600" algn="l">
              <a:spcBef>
                <a:spcPts val="300"/>
              </a:spcBef>
              <a:spcAft>
                <a:spcPts val="0"/>
              </a:spcAft>
              <a:buSzPts val="2000"/>
              <a:buChar char="•"/>
              <a:defRPr sz="1400"/>
            </a:lvl1pPr>
            <a:lvl2pPr marL="914400" lvl="1" indent="-336550" algn="l">
              <a:spcBef>
                <a:spcPts val="500"/>
              </a:spcBef>
              <a:spcAft>
                <a:spcPts val="0"/>
              </a:spcAft>
              <a:buSzPts val="1700"/>
              <a:buChar char="•"/>
              <a:defRPr sz="1200"/>
            </a:lvl2pPr>
            <a:lvl3pPr marL="1371600" lvl="2" indent="-323850" algn="l">
              <a:spcBef>
                <a:spcPts val="500"/>
              </a:spcBef>
              <a:spcAft>
                <a:spcPts val="0"/>
              </a:spcAft>
              <a:buSzPts val="1500"/>
              <a:buChar char="•"/>
              <a:defRPr sz="1100"/>
            </a:lvl3pPr>
            <a:lvl4pPr marL="1828800" lvl="3" indent="-311150" algn="l">
              <a:spcBef>
                <a:spcPts val="500"/>
              </a:spcBef>
              <a:spcAft>
                <a:spcPts val="0"/>
              </a:spcAft>
              <a:buSzPts val="1300"/>
              <a:buChar char="•"/>
              <a:defRPr sz="900"/>
            </a:lvl4pPr>
            <a:lvl5pPr marL="2286000" lvl="4" indent="-311150" algn="l">
              <a:spcBef>
                <a:spcPts val="500"/>
              </a:spcBef>
              <a:spcAft>
                <a:spcPts val="0"/>
              </a:spcAft>
              <a:buSzPts val="1300"/>
              <a:buChar char="•"/>
              <a:defRPr sz="900"/>
            </a:lvl5pPr>
            <a:lvl6pPr marL="2743200" lvl="5" indent="-311150" algn="l">
              <a:spcBef>
                <a:spcPts val="500"/>
              </a:spcBef>
              <a:spcAft>
                <a:spcPts val="0"/>
              </a:spcAft>
              <a:buSzPts val="1300"/>
              <a:buChar char="•"/>
              <a:defRPr sz="900"/>
            </a:lvl6pPr>
            <a:lvl7pPr marL="3200400" lvl="6" indent="-311150" algn="l">
              <a:spcBef>
                <a:spcPts val="500"/>
              </a:spcBef>
              <a:spcAft>
                <a:spcPts val="0"/>
              </a:spcAft>
              <a:buSzPts val="1300"/>
              <a:buChar char="•"/>
              <a:defRPr sz="900"/>
            </a:lvl7pPr>
            <a:lvl8pPr marL="3657600" lvl="7" indent="-311150" algn="l">
              <a:spcBef>
                <a:spcPts val="500"/>
              </a:spcBef>
              <a:spcAft>
                <a:spcPts val="0"/>
              </a:spcAft>
              <a:buSzPts val="1300"/>
              <a:buChar char="•"/>
              <a:defRPr sz="900"/>
            </a:lvl8pPr>
            <a:lvl9pPr marL="4114800" lvl="8" indent="-311150" algn="l">
              <a:spcBef>
                <a:spcPts val="500"/>
              </a:spcBef>
              <a:spcAft>
                <a:spcPts val="500"/>
              </a:spcAft>
              <a:buSzPts val="1300"/>
              <a:buChar char="•"/>
              <a:defRPr sz="900"/>
            </a:lvl9pPr>
          </a:lstStyle>
          <a:p>
            <a:endParaRPr/>
          </a:p>
        </p:txBody>
      </p:sp>
      <p:sp>
        <p:nvSpPr>
          <p:cNvPr id="60" name="Google Shape;60;p7"/>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7"/>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2" name="Google Shape;62;p7"/>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63"/>
        <p:cNvGrpSpPr/>
        <p:nvPr/>
      </p:nvGrpSpPr>
      <p:grpSpPr>
        <a:xfrm>
          <a:off x="0" y="0"/>
          <a:ext cx="0" cy="0"/>
          <a:chOff x="0" y="0"/>
          <a:chExt cx="0" cy="0"/>
        </a:xfrm>
      </p:grpSpPr>
      <p:sp>
        <p:nvSpPr>
          <p:cNvPr id="64" name="Google Shape;64;p8"/>
          <p:cNvSpPr txBox="1">
            <a:spLocks noGrp="1"/>
          </p:cNvSpPr>
          <p:nvPr>
            <p:ph type="title"/>
          </p:nvPr>
        </p:nvSpPr>
        <p:spPr>
          <a:xfrm>
            <a:off x="1113233" y="514350"/>
            <a:ext cx="7514100" cy="1314300"/>
          </a:xfrm>
          <a:prstGeom prst="rect">
            <a:avLst/>
          </a:prstGeom>
          <a:noFill/>
          <a:ln>
            <a:noFill/>
          </a:ln>
        </p:spPr>
        <p:txBody>
          <a:bodyPr spcFirstLastPara="1" wrap="square" lIns="68575" tIns="34275" rIns="68575" bIns="34275" anchor="ctr" anchorCtr="0"/>
          <a:lstStyle>
            <a:lvl1pPr lvl="0" algn="ctr">
              <a:spcBef>
                <a:spcPts val="0"/>
              </a:spcBef>
              <a:spcAft>
                <a:spcPts val="0"/>
              </a:spcAft>
              <a:buClr>
                <a:schemeClr val="dk1"/>
              </a:buClr>
              <a:buSzPts val="14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5" name="Google Shape;65;p8"/>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8"/>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8"/>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alt mit Überschrift" type="objTx">
  <p:cSld name="OBJECT_WITH_CAPTION_TEXT">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1113234" y="1200150"/>
            <a:ext cx="2661900" cy="1028700"/>
          </a:xfrm>
          <a:prstGeom prst="rect">
            <a:avLst/>
          </a:prstGeom>
          <a:noFill/>
          <a:ln>
            <a:noFill/>
          </a:ln>
        </p:spPr>
        <p:txBody>
          <a:bodyPr spcFirstLastPara="1" wrap="square" lIns="68575" tIns="34275" rIns="68575" bIns="34275" anchor="b" anchorCtr="0"/>
          <a:lstStyle>
            <a:lvl1pPr lvl="0" algn="ctr">
              <a:spcBef>
                <a:spcPts val="0"/>
              </a:spcBef>
              <a:spcAft>
                <a:spcPts val="0"/>
              </a:spcAft>
              <a:buClr>
                <a:schemeClr val="dk1"/>
              </a:buClr>
              <a:buSzPts val="1800"/>
              <a:buFont typeface="Corbel"/>
              <a:buNone/>
              <a:defRPr sz="18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0" name="Google Shape;70;p9"/>
          <p:cNvSpPr txBox="1">
            <a:spLocks noGrp="1"/>
          </p:cNvSpPr>
          <p:nvPr>
            <p:ph type="body" idx="1"/>
          </p:nvPr>
        </p:nvSpPr>
        <p:spPr>
          <a:xfrm>
            <a:off x="3946525" y="514349"/>
            <a:ext cx="4680600" cy="3829200"/>
          </a:xfrm>
          <a:prstGeom prst="rect">
            <a:avLst/>
          </a:prstGeom>
          <a:noFill/>
          <a:ln>
            <a:noFill/>
          </a:ln>
        </p:spPr>
        <p:txBody>
          <a:bodyPr spcFirstLastPara="1" wrap="square" lIns="68575" tIns="34275" rIns="68575" bIns="34275" anchor="ctr" anchorCtr="0"/>
          <a:lstStyle>
            <a:lvl1pPr marL="457200" lvl="0" indent="-368300" algn="l">
              <a:spcBef>
                <a:spcPts val="300"/>
              </a:spcBef>
              <a:spcAft>
                <a:spcPts val="0"/>
              </a:spcAft>
              <a:buSzPts val="2200"/>
              <a:buChar char="•"/>
              <a:defRPr sz="1500"/>
            </a:lvl1pPr>
            <a:lvl2pPr marL="914400" lvl="1" indent="-355600" algn="l">
              <a:spcBef>
                <a:spcPts val="500"/>
              </a:spcBef>
              <a:spcAft>
                <a:spcPts val="0"/>
              </a:spcAft>
              <a:buSzPts val="2000"/>
              <a:buChar char="•"/>
              <a:defRPr sz="1400"/>
            </a:lvl2pPr>
            <a:lvl3pPr marL="1371600" lvl="2" indent="-336550" algn="l">
              <a:spcBef>
                <a:spcPts val="500"/>
              </a:spcBef>
              <a:spcAft>
                <a:spcPts val="0"/>
              </a:spcAft>
              <a:buSzPts val="1700"/>
              <a:buChar char="•"/>
              <a:defRPr sz="1200"/>
            </a:lvl3pPr>
            <a:lvl4pPr marL="1828800" lvl="3" indent="-323850" algn="l">
              <a:spcBef>
                <a:spcPts val="500"/>
              </a:spcBef>
              <a:spcAft>
                <a:spcPts val="0"/>
              </a:spcAft>
              <a:buSzPts val="1500"/>
              <a:buChar char="•"/>
              <a:defRPr sz="1100"/>
            </a:lvl4pPr>
            <a:lvl5pPr marL="2286000" lvl="4" indent="-323850" algn="l">
              <a:spcBef>
                <a:spcPts val="500"/>
              </a:spcBef>
              <a:spcAft>
                <a:spcPts val="0"/>
              </a:spcAft>
              <a:buSzPts val="1500"/>
              <a:buChar char="•"/>
              <a:defRPr sz="1100"/>
            </a:lvl5pPr>
            <a:lvl6pPr marL="2743200" lvl="5" indent="-323850" algn="l">
              <a:spcBef>
                <a:spcPts val="500"/>
              </a:spcBef>
              <a:spcAft>
                <a:spcPts val="0"/>
              </a:spcAft>
              <a:buSzPts val="1500"/>
              <a:buChar char="•"/>
              <a:defRPr sz="1100"/>
            </a:lvl6pPr>
            <a:lvl7pPr marL="3200400" lvl="6" indent="-323850" algn="l">
              <a:spcBef>
                <a:spcPts val="500"/>
              </a:spcBef>
              <a:spcAft>
                <a:spcPts val="0"/>
              </a:spcAft>
              <a:buSzPts val="1500"/>
              <a:buChar char="•"/>
              <a:defRPr sz="1100"/>
            </a:lvl7pPr>
            <a:lvl8pPr marL="3657600" lvl="7" indent="-323850" algn="l">
              <a:spcBef>
                <a:spcPts val="500"/>
              </a:spcBef>
              <a:spcAft>
                <a:spcPts val="0"/>
              </a:spcAft>
              <a:buSzPts val="1500"/>
              <a:buChar char="•"/>
              <a:defRPr sz="1100"/>
            </a:lvl8pPr>
            <a:lvl9pPr marL="4114800" lvl="8" indent="-323850" algn="l">
              <a:spcBef>
                <a:spcPts val="500"/>
              </a:spcBef>
              <a:spcAft>
                <a:spcPts val="500"/>
              </a:spcAft>
              <a:buSzPts val="1500"/>
              <a:buChar char="•"/>
              <a:defRPr sz="1100"/>
            </a:lvl9pPr>
          </a:lstStyle>
          <a:p>
            <a:endParaRPr/>
          </a:p>
        </p:txBody>
      </p:sp>
      <p:sp>
        <p:nvSpPr>
          <p:cNvPr id="71" name="Google Shape;71;p9"/>
          <p:cNvSpPr txBox="1">
            <a:spLocks noGrp="1"/>
          </p:cNvSpPr>
          <p:nvPr>
            <p:ph type="body" idx="2"/>
          </p:nvPr>
        </p:nvSpPr>
        <p:spPr>
          <a:xfrm>
            <a:off x="1113234" y="2228850"/>
            <a:ext cx="2661900" cy="1371600"/>
          </a:xfrm>
          <a:prstGeom prst="rect">
            <a:avLst/>
          </a:prstGeom>
          <a:noFill/>
          <a:ln>
            <a:noFill/>
          </a:ln>
        </p:spPr>
        <p:txBody>
          <a:bodyPr spcFirstLastPara="1" wrap="square" lIns="68575" tIns="34275" rIns="68575" bIns="34275" anchor="ctr" anchorCtr="0"/>
          <a:lstStyle>
            <a:lvl1pPr marL="457200" lvl="0" indent="-228600" algn="ctr">
              <a:spcBef>
                <a:spcPts val="200"/>
              </a:spcBef>
              <a:spcAft>
                <a:spcPts val="0"/>
              </a:spcAft>
              <a:buSzPts val="1700"/>
              <a:buNone/>
              <a:defRPr sz="1200"/>
            </a:lvl1pPr>
            <a:lvl2pPr marL="914400" lvl="1" indent="-228600" algn="l">
              <a:spcBef>
                <a:spcPts val="500"/>
              </a:spcBef>
              <a:spcAft>
                <a:spcPts val="0"/>
              </a:spcAft>
              <a:buSzPts val="1300"/>
              <a:buNone/>
              <a:defRPr sz="900"/>
            </a:lvl2pPr>
            <a:lvl3pPr marL="1371600" lvl="2" indent="-228600" algn="l">
              <a:spcBef>
                <a:spcPts val="500"/>
              </a:spcBef>
              <a:spcAft>
                <a:spcPts val="0"/>
              </a:spcAft>
              <a:buSzPts val="1100"/>
              <a:buNone/>
              <a:defRPr sz="800"/>
            </a:lvl3pPr>
            <a:lvl4pPr marL="1828800" lvl="3" indent="-228600" algn="l">
              <a:spcBef>
                <a:spcPts val="500"/>
              </a:spcBef>
              <a:spcAft>
                <a:spcPts val="0"/>
              </a:spcAft>
              <a:buSzPts val="1000"/>
              <a:buNone/>
              <a:defRPr sz="700"/>
            </a:lvl4pPr>
            <a:lvl5pPr marL="2286000" lvl="4" indent="-228600" algn="l">
              <a:spcBef>
                <a:spcPts val="500"/>
              </a:spcBef>
              <a:spcAft>
                <a:spcPts val="0"/>
              </a:spcAft>
              <a:buSzPts val="1000"/>
              <a:buNone/>
              <a:defRPr sz="700"/>
            </a:lvl5pPr>
            <a:lvl6pPr marL="2743200" lvl="5" indent="-228600" algn="l">
              <a:spcBef>
                <a:spcPts val="500"/>
              </a:spcBef>
              <a:spcAft>
                <a:spcPts val="0"/>
              </a:spcAft>
              <a:buSzPts val="1000"/>
              <a:buNone/>
              <a:defRPr sz="700"/>
            </a:lvl6pPr>
            <a:lvl7pPr marL="3200400" lvl="6" indent="-228600" algn="l">
              <a:spcBef>
                <a:spcPts val="500"/>
              </a:spcBef>
              <a:spcAft>
                <a:spcPts val="0"/>
              </a:spcAft>
              <a:buSzPts val="1000"/>
              <a:buNone/>
              <a:defRPr sz="700"/>
            </a:lvl7pPr>
            <a:lvl8pPr marL="3657600" lvl="7" indent="-228600" algn="l">
              <a:spcBef>
                <a:spcPts val="500"/>
              </a:spcBef>
              <a:spcAft>
                <a:spcPts val="0"/>
              </a:spcAft>
              <a:buSzPts val="1000"/>
              <a:buNone/>
              <a:defRPr sz="700"/>
            </a:lvl8pPr>
            <a:lvl9pPr marL="4114800" lvl="8" indent="-228600" algn="l">
              <a:spcBef>
                <a:spcPts val="500"/>
              </a:spcBef>
              <a:spcAft>
                <a:spcPts val="500"/>
              </a:spcAft>
              <a:buSzPts val="1000"/>
              <a:buNone/>
              <a:defRPr sz="700"/>
            </a:lvl9pPr>
          </a:lstStyle>
          <a:p>
            <a:endParaRPr/>
          </a:p>
        </p:txBody>
      </p:sp>
      <p:sp>
        <p:nvSpPr>
          <p:cNvPr id="72" name="Google Shape;72;p9"/>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9"/>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4" name="Google Shape;74;p9"/>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ld mit Überschrift" type="picTx">
  <p:cSld name="PICTURE_WITH_CAPTION_TEXT">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1112043" y="1314449"/>
            <a:ext cx="4069500" cy="1028700"/>
          </a:xfrm>
          <a:prstGeom prst="rect">
            <a:avLst/>
          </a:prstGeom>
          <a:noFill/>
          <a:ln>
            <a:noFill/>
          </a:ln>
        </p:spPr>
        <p:txBody>
          <a:bodyPr spcFirstLastPara="1" wrap="square" lIns="68575" tIns="34275" rIns="68575" bIns="34275" anchor="b" anchorCtr="0"/>
          <a:lstStyle>
            <a:lvl1pPr lvl="0" algn="ctr">
              <a:spcBef>
                <a:spcPts val="0"/>
              </a:spcBef>
              <a:spcAft>
                <a:spcPts val="0"/>
              </a:spcAft>
              <a:buClr>
                <a:schemeClr val="dk1"/>
              </a:buClr>
              <a:buSzPts val="2100"/>
              <a:buFont typeface="Corbel"/>
              <a:buNone/>
              <a:defRPr sz="2100" b="0"/>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0"/>
          <p:cNvSpPr>
            <a:spLocks noGrp="1"/>
          </p:cNvSpPr>
          <p:nvPr>
            <p:ph type="pic" idx="2"/>
          </p:nvPr>
        </p:nvSpPr>
        <p:spPr>
          <a:xfrm>
            <a:off x="5696012" y="685800"/>
            <a:ext cx="2460600" cy="3429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68575" tIns="34275" rIns="68575" bIns="34275" anchor="t" anchorCtr="0"/>
          <a:lstStyle>
            <a:lvl1pPr marR="0" lvl="0" algn="ctr" rtl="0">
              <a:spcBef>
                <a:spcPts val="2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1pPr>
            <a:lvl2pPr marR="0" lvl="1"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2pPr>
            <a:lvl3pPr marR="0" lvl="2"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3pPr>
            <a:lvl4pPr marR="0" lvl="3"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4pPr>
            <a:lvl5pPr marR="0" lvl="4"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5pPr>
            <a:lvl6pPr marR="0" lvl="5"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6pPr>
            <a:lvl7pPr marR="0" lvl="6"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7pPr>
            <a:lvl8pPr marR="0" lvl="7" algn="l" rtl="0">
              <a:spcBef>
                <a:spcPts val="500"/>
              </a:spcBef>
              <a:spcAft>
                <a:spcPts val="0"/>
              </a:spcAft>
              <a:buClr>
                <a:srgbClr val="31479F"/>
              </a:buClr>
              <a:buSzPts val="1700"/>
              <a:buFont typeface="Arial"/>
              <a:buNone/>
              <a:defRPr sz="1200" b="0" i="0" u="none" strike="noStrike" cap="none">
                <a:solidFill>
                  <a:schemeClr val="dk1"/>
                </a:solidFill>
                <a:latin typeface="Corbel"/>
                <a:ea typeface="Corbel"/>
                <a:cs typeface="Corbel"/>
                <a:sym typeface="Corbel"/>
              </a:defRPr>
            </a:lvl8pPr>
            <a:lvl9pPr marR="0" lvl="8" algn="l" rtl="0">
              <a:spcBef>
                <a:spcPts val="500"/>
              </a:spcBef>
              <a:spcAft>
                <a:spcPts val="500"/>
              </a:spcAft>
              <a:buClr>
                <a:srgbClr val="31479F"/>
              </a:buClr>
              <a:buSzPts val="1700"/>
              <a:buFont typeface="Arial"/>
              <a:buNone/>
              <a:defRPr sz="1200" b="0" i="0" u="none" strike="noStrike" cap="none">
                <a:solidFill>
                  <a:schemeClr val="dk1"/>
                </a:solidFill>
                <a:latin typeface="Corbel"/>
                <a:ea typeface="Corbel"/>
                <a:cs typeface="Corbel"/>
                <a:sym typeface="Corbel"/>
              </a:defRPr>
            </a:lvl9pPr>
          </a:lstStyle>
          <a:p>
            <a:endParaRPr/>
          </a:p>
        </p:txBody>
      </p:sp>
      <p:sp>
        <p:nvSpPr>
          <p:cNvPr id="78" name="Google Shape;78;p10"/>
          <p:cNvSpPr txBox="1">
            <a:spLocks noGrp="1"/>
          </p:cNvSpPr>
          <p:nvPr>
            <p:ph type="body" idx="1"/>
          </p:nvPr>
        </p:nvSpPr>
        <p:spPr>
          <a:xfrm>
            <a:off x="1112043" y="2343149"/>
            <a:ext cx="4069500" cy="1371600"/>
          </a:xfrm>
          <a:prstGeom prst="rect">
            <a:avLst/>
          </a:prstGeom>
          <a:noFill/>
          <a:ln>
            <a:noFill/>
          </a:ln>
        </p:spPr>
        <p:txBody>
          <a:bodyPr spcFirstLastPara="1" wrap="square" lIns="68575" tIns="34275" rIns="68575" bIns="34275" anchor="ctr" anchorCtr="0"/>
          <a:lstStyle>
            <a:lvl1pPr marL="457200" lvl="0" indent="-228600" algn="ctr">
              <a:spcBef>
                <a:spcPts val="300"/>
              </a:spcBef>
              <a:spcAft>
                <a:spcPts val="0"/>
              </a:spcAft>
              <a:buSzPts val="2000"/>
              <a:buNone/>
              <a:defRPr sz="1400"/>
            </a:lvl1pPr>
            <a:lvl2pPr marL="914400" lvl="1" indent="-228600" algn="l">
              <a:spcBef>
                <a:spcPts val="500"/>
              </a:spcBef>
              <a:spcAft>
                <a:spcPts val="0"/>
              </a:spcAft>
              <a:buSzPts val="1300"/>
              <a:buNone/>
              <a:defRPr sz="900"/>
            </a:lvl2pPr>
            <a:lvl3pPr marL="1371600" lvl="2" indent="-228600" algn="l">
              <a:spcBef>
                <a:spcPts val="500"/>
              </a:spcBef>
              <a:spcAft>
                <a:spcPts val="0"/>
              </a:spcAft>
              <a:buSzPts val="1100"/>
              <a:buNone/>
              <a:defRPr sz="800"/>
            </a:lvl3pPr>
            <a:lvl4pPr marL="1828800" lvl="3" indent="-228600" algn="l">
              <a:spcBef>
                <a:spcPts val="500"/>
              </a:spcBef>
              <a:spcAft>
                <a:spcPts val="0"/>
              </a:spcAft>
              <a:buSzPts val="1000"/>
              <a:buNone/>
              <a:defRPr sz="700"/>
            </a:lvl4pPr>
            <a:lvl5pPr marL="2286000" lvl="4" indent="-228600" algn="l">
              <a:spcBef>
                <a:spcPts val="500"/>
              </a:spcBef>
              <a:spcAft>
                <a:spcPts val="0"/>
              </a:spcAft>
              <a:buSzPts val="1000"/>
              <a:buNone/>
              <a:defRPr sz="700"/>
            </a:lvl5pPr>
            <a:lvl6pPr marL="2743200" lvl="5" indent="-228600" algn="l">
              <a:spcBef>
                <a:spcPts val="500"/>
              </a:spcBef>
              <a:spcAft>
                <a:spcPts val="0"/>
              </a:spcAft>
              <a:buSzPts val="1000"/>
              <a:buNone/>
              <a:defRPr sz="700"/>
            </a:lvl6pPr>
            <a:lvl7pPr marL="3200400" lvl="6" indent="-228600" algn="l">
              <a:spcBef>
                <a:spcPts val="500"/>
              </a:spcBef>
              <a:spcAft>
                <a:spcPts val="0"/>
              </a:spcAft>
              <a:buSzPts val="1000"/>
              <a:buNone/>
              <a:defRPr sz="700"/>
            </a:lvl7pPr>
            <a:lvl8pPr marL="3657600" lvl="7" indent="-228600" algn="l">
              <a:spcBef>
                <a:spcPts val="500"/>
              </a:spcBef>
              <a:spcAft>
                <a:spcPts val="0"/>
              </a:spcAft>
              <a:buSzPts val="1000"/>
              <a:buNone/>
              <a:defRPr sz="700"/>
            </a:lvl8pPr>
            <a:lvl9pPr marL="4114800" lvl="8" indent="-228600" algn="l">
              <a:spcBef>
                <a:spcPts val="500"/>
              </a:spcBef>
              <a:spcAft>
                <a:spcPts val="500"/>
              </a:spcAft>
              <a:buSzPts val="1000"/>
              <a:buNone/>
              <a:defRPr sz="700"/>
            </a:lvl9pPr>
          </a:lstStyle>
          <a:p>
            <a:endParaRPr/>
          </a:p>
        </p:txBody>
      </p:sp>
      <p:sp>
        <p:nvSpPr>
          <p:cNvPr id="79" name="Google Shape;79;p10"/>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0"/>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1" name="Google Shape;81;p10"/>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
          <p:cNvGrpSpPr/>
          <p:nvPr/>
        </p:nvGrpSpPr>
        <p:grpSpPr>
          <a:xfrm>
            <a:off x="113109" y="0"/>
            <a:ext cx="1827610" cy="5143500"/>
            <a:chOff x="1320800" y="0"/>
            <a:chExt cx="2436813" cy="6858000"/>
          </a:xfrm>
        </p:grpSpPr>
        <p:sp>
          <p:nvSpPr>
            <p:cNvPr id="7" name="Google Shape;7;p1"/>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8" name="Google Shape;8;p1"/>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9" name="Google Shape;9;p1"/>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10" name="Google Shape;10;p1"/>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202F6A"/>
            </a:solidFill>
            <a:ln>
              <a:noFill/>
            </a:ln>
          </p:spPr>
        </p:sp>
        <p:sp>
          <p:nvSpPr>
            <p:cNvPr id="11" name="Google Shape;11;p1"/>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31479F"/>
            </a:solidFill>
            <a:ln>
              <a:noFill/>
            </a:ln>
          </p:spPr>
        </p:sp>
        <p:sp>
          <p:nvSpPr>
            <p:cNvPr id="12" name="Google Shape;12;p1"/>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1"/>
          <p:cNvSpPr txBox="1">
            <a:spLocks noGrp="1"/>
          </p:cNvSpPr>
          <p:nvPr>
            <p:ph type="title"/>
          </p:nvPr>
        </p:nvSpPr>
        <p:spPr>
          <a:xfrm>
            <a:off x="1113233" y="514350"/>
            <a:ext cx="7514100" cy="13143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Clr>
                <a:schemeClr val="dk1"/>
              </a:buClr>
              <a:buSzPts val="3000"/>
              <a:buFont typeface="Corbel"/>
              <a:buNone/>
              <a:defRPr sz="3000" b="0" i="0" u="none" strike="noStrike" cap="none">
                <a:solidFill>
                  <a:schemeClr val="dk1"/>
                </a:solidFill>
                <a:latin typeface="Corbel"/>
                <a:ea typeface="Corbel"/>
                <a:cs typeface="Corbel"/>
                <a:sym typeface="Corbel"/>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4" name="Google Shape;14;p1"/>
          <p:cNvSpPr txBox="1">
            <a:spLocks noGrp="1"/>
          </p:cNvSpPr>
          <p:nvPr>
            <p:ph type="body" idx="1"/>
          </p:nvPr>
        </p:nvSpPr>
        <p:spPr>
          <a:xfrm>
            <a:off x="1113232" y="2000249"/>
            <a:ext cx="7514100" cy="2343300"/>
          </a:xfrm>
          <a:prstGeom prst="rect">
            <a:avLst/>
          </a:prstGeom>
          <a:noFill/>
          <a:ln>
            <a:noFill/>
          </a:ln>
        </p:spPr>
        <p:txBody>
          <a:bodyPr spcFirstLastPara="1" wrap="square" lIns="68575" tIns="34275" rIns="68575" bIns="34275" anchor="ctr" anchorCtr="0"/>
          <a:lstStyle>
            <a:lvl1pPr marL="457200" marR="0" lvl="0" indent="-393700" algn="l" rtl="0">
              <a:spcBef>
                <a:spcPts val="400"/>
              </a:spcBef>
              <a:spcAft>
                <a:spcPts val="0"/>
              </a:spcAft>
              <a:buClr>
                <a:srgbClr val="31479F"/>
              </a:buClr>
              <a:buSzPts val="2600"/>
              <a:buFont typeface="Arial"/>
              <a:buChar char="•"/>
              <a:defRPr sz="1800" b="0" i="0" u="none" strike="noStrike" cap="none">
                <a:solidFill>
                  <a:schemeClr val="dk1"/>
                </a:solidFill>
                <a:latin typeface="Corbel"/>
                <a:ea typeface="Corbel"/>
                <a:cs typeface="Corbel"/>
                <a:sym typeface="Corbel"/>
              </a:defRPr>
            </a:lvl1pPr>
            <a:lvl2pPr marL="914400" marR="0" lvl="1" indent="-368300" algn="l" rtl="0">
              <a:spcBef>
                <a:spcPts val="500"/>
              </a:spcBef>
              <a:spcAft>
                <a:spcPts val="0"/>
              </a:spcAft>
              <a:buClr>
                <a:srgbClr val="31479F"/>
              </a:buClr>
              <a:buSzPts val="2200"/>
              <a:buFont typeface="Arial"/>
              <a:buChar char="•"/>
              <a:defRPr sz="1500" b="0" i="0" u="none" strike="noStrike" cap="none">
                <a:solidFill>
                  <a:schemeClr val="dk1"/>
                </a:solidFill>
                <a:latin typeface="Corbel"/>
                <a:ea typeface="Corbel"/>
                <a:cs typeface="Corbel"/>
                <a:sym typeface="Corbel"/>
              </a:defRPr>
            </a:lvl2pPr>
            <a:lvl3pPr marL="1371600" marR="0" lvl="2" indent="-355600" algn="l" rtl="0">
              <a:spcBef>
                <a:spcPts val="500"/>
              </a:spcBef>
              <a:spcAft>
                <a:spcPts val="0"/>
              </a:spcAft>
              <a:buClr>
                <a:srgbClr val="31479F"/>
              </a:buClr>
              <a:buSzPts val="2000"/>
              <a:buFont typeface="Arial"/>
              <a:buChar char="•"/>
              <a:defRPr sz="1400" b="0" i="0" u="none" strike="noStrike" cap="none">
                <a:solidFill>
                  <a:schemeClr val="dk1"/>
                </a:solidFill>
                <a:latin typeface="Corbel"/>
                <a:ea typeface="Corbel"/>
                <a:cs typeface="Corbel"/>
                <a:sym typeface="Corbel"/>
              </a:defRPr>
            </a:lvl3pPr>
            <a:lvl4pPr marL="1828800" marR="0" lvl="3" indent="-336550" algn="l" rtl="0">
              <a:spcBef>
                <a:spcPts val="500"/>
              </a:spcBef>
              <a:spcAft>
                <a:spcPts val="0"/>
              </a:spcAft>
              <a:buClr>
                <a:srgbClr val="31479F"/>
              </a:buClr>
              <a:buSzPts val="1700"/>
              <a:buFont typeface="Arial"/>
              <a:buChar char="•"/>
              <a:defRPr sz="1200" b="0" i="0" u="none" strike="noStrike" cap="none">
                <a:solidFill>
                  <a:schemeClr val="dk1"/>
                </a:solidFill>
                <a:latin typeface="Corbel"/>
                <a:ea typeface="Corbel"/>
                <a:cs typeface="Corbel"/>
                <a:sym typeface="Corbel"/>
              </a:defRPr>
            </a:lvl4pPr>
            <a:lvl5pPr marL="2286000" marR="0" lvl="4" indent="-323850" algn="l" rtl="0">
              <a:spcBef>
                <a:spcPts val="500"/>
              </a:spcBef>
              <a:spcAft>
                <a:spcPts val="0"/>
              </a:spcAft>
              <a:buClr>
                <a:srgbClr val="31479F"/>
              </a:buClr>
              <a:buSzPts val="1500"/>
              <a:buFont typeface="Arial"/>
              <a:buChar char="•"/>
              <a:defRPr sz="1100" b="0" i="0" u="none" strike="noStrike" cap="none">
                <a:solidFill>
                  <a:schemeClr val="dk1"/>
                </a:solidFill>
                <a:latin typeface="Corbel"/>
                <a:ea typeface="Corbel"/>
                <a:cs typeface="Corbel"/>
                <a:sym typeface="Corbel"/>
              </a:defRPr>
            </a:lvl5pPr>
            <a:lvl6pPr marL="2743200" marR="0" lvl="5" indent="-323850" algn="l" rtl="0">
              <a:spcBef>
                <a:spcPts val="500"/>
              </a:spcBef>
              <a:spcAft>
                <a:spcPts val="0"/>
              </a:spcAft>
              <a:buClr>
                <a:srgbClr val="31479F"/>
              </a:buClr>
              <a:buSzPts val="1500"/>
              <a:buFont typeface="Arial"/>
              <a:buChar char="•"/>
              <a:defRPr sz="1100" b="0" i="0" u="none" strike="noStrike" cap="none">
                <a:solidFill>
                  <a:schemeClr val="dk1"/>
                </a:solidFill>
                <a:latin typeface="Corbel"/>
                <a:ea typeface="Corbel"/>
                <a:cs typeface="Corbel"/>
                <a:sym typeface="Corbel"/>
              </a:defRPr>
            </a:lvl6pPr>
            <a:lvl7pPr marL="3200400" marR="0" lvl="6" indent="-323850" algn="l" rtl="0">
              <a:spcBef>
                <a:spcPts val="500"/>
              </a:spcBef>
              <a:spcAft>
                <a:spcPts val="0"/>
              </a:spcAft>
              <a:buClr>
                <a:srgbClr val="31479F"/>
              </a:buClr>
              <a:buSzPts val="1500"/>
              <a:buFont typeface="Arial"/>
              <a:buChar char="•"/>
              <a:defRPr sz="1100" b="0" i="0" u="none" strike="noStrike" cap="none">
                <a:solidFill>
                  <a:schemeClr val="dk1"/>
                </a:solidFill>
                <a:latin typeface="Corbel"/>
                <a:ea typeface="Corbel"/>
                <a:cs typeface="Corbel"/>
                <a:sym typeface="Corbel"/>
              </a:defRPr>
            </a:lvl7pPr>
            <a:lvl8pPr marL="3657600" marR="0" lvl="7" indent="-323850" algn="l" rtl="0">
              <a:spcBef>
                <a:spcPts val="500"/>
              </a:spcBef>
              <a:spcAft>
                <a:spcPts val="0"/>
              </a:spcAft>
              <a:buClr>
                <a:srgbClr val="31479F"/>
              </a:buClr>
              <a:buSzPts val="1500"/>
              <a:buFont typeface="Arial"/>
              <a:buChar char="•"/>
              <a:defRPr sz="1100" b="0" i="0" u="none" strike="noStrike" cap="none">
                <a:solidFill>
                  <a:schemeClr val="dk1"/>
                </a:solidFill>
                <a:latin typeface="Corbel"/>
                <a:ea typeface="Corbel"/>
                <a:cs typeface="Corbel"/>
                <a:sym typeface="Corbel"/>
              </a:defRPr>
            </a:lvl8pPr>
            <a:lvl9pPr marL="4114800" marR="0" lvl="8" indent="-323850" algn="l" rtl="0">
              <a:spcBef>
                <a:spcPts val="500"/>
              </a:spcBef>
              <a:spcAft>
                <a:spcPts val="500"/>
              </a:spcAft>
              <a:buClr>
                <a:srgbClr val="31479F"/>
              </a:buClr>
              <a:buSzPts val="1500"/>
              <a:buFont typeface="Arial"/>
              <a:buChar char="•"/>
              <a:defRPr sz="1100" b="0" i="0" u="none" strike="noStrike" cap="none">
                <a:solidFill>
                  <a:schemeClr val="dk1"/>
                </a:solidFill>
                <a:latin typeface="Corbel"/>
                <a:ea typeface="Corbel"/>
                <a:cs typeface="Corbel"/>
                <a:sym typeface="Corbel"/>
              </a:defRPr>
            </a:lvl9pPr>
          </a:lstStyle>
          <a:p>
            <a:endParaRPr/>
          </a:p>
        </p:txBody>
      </p:sp>
      <p:sp>
        <p:nvSpPr>
          <p:cNvPr id="15" name="Google Shape;15;p1"/>
          <p:cNvSpPr txBox="1">
            <a:spLocks noGrp="1"/>
          </p:cNvSpPr>
          <p:nvPr>
            <p:ph type="dt" idx="10"/>
          </p:nvPr>
        </p:nvSpPr>
        <p:spPr>
          <a:xfrm>
            <a:off x="7299492" y="4412456"/>
            <a:ext cx="857400" cy="273900"/>
          </a:xfrm>
          <a:prstGeom prst="rect">
            <a:avLst/>
          </a:prstGeom>
          <a:noFill/>
          <a:ln>
            <a:noFill/>
          </a:ln>
        </p:spPr>
        <p:txBody>
          <a:bodyPr spcFirstLastPara="1" wrap="square" lIns="68575" tIns="34275" rIns="68575" bIns="34275" anchor="ctr" anchorCtr="0"/>
          <a:lstStyle>
            <a:lvl1pPr marR="0" lvl="0" algn="r" rtl="0">
              <a:spcBef>
                <a:spcPts val="0"/>
              </a:spcBef>
              <a:spcAft>
                <a:spcPts val="0"/>
              </a:spcAft>
              <a:buSzPts val="1100"/>
              <a:buNone/>
              <a:defRPr sz="800" b="0" i="0" u="none" strike="noStrike" cap="none">
                <a:solidFill>
                  <a:schemeClr val="dk1"/>
                </a:solidFill>
                <a:latin typeface="Corbel"/>
                <a:ea typeface="Corbel"/>
                <a:cs typeface="Corbel"/>
                <a:sym typeface="Corbel"/>
              </a:defRPr>
            </a:lvl1pPr>
            <a:lvl2pPr marR="0" lvl="1" algn="l" rtl="0">
              <a:spcBef>
                <a:spcPts val="0"/>
              </a:spcBef>
              <a:spcAft>
                <a:spcPts val="0"/>
              </a:spcAft>
              <a:buSzPts val="1100"/>
              <a:buNone/>
              <a:defRPr sz="1400" b="0" i="0" u="none" strike="noStrike" cap="none">
                <a:solidFill>
                  <a:schemeClr val="dk1"/>
                </a:solidFill>
                <a:latin typeface="Corbel"/>
                <a:ea typeface="Corbel"/>
                <a:cs typeface="Corbel"/>
                <a:sym typeface="Corbel"/>
              </a:defRPr>
            </a:lvl2pPr>
            <a:lvl3pPr marR="0" lvl="2" algn="l" rtl="0">
              <a:spcBef>
                <a:spcPts val="0"/>
              </a:spcBef>
              <a:spcAft>
                <a:spcPts val="0"/>
              </a:spcAft>
              <a:buSzPts val="1100"/>
              <a:buNone/>
              <a:defRPr sz="1400" b="0" i="0" u="none" strike="noStrike" cap="none">
                <a:solidFill>
                  <a:schemeClr val="dk1"/>
                </a:solidFill>
                <a:latin typeface="Corbel"/>
                <a:ea typeface="Corbel"/>
                <a:cs typeface="Corbel"/>
                <a:sym typeface="Corbel"/>
              </a:defRPr>
            </a:lvl3pPr>
            <a:lvl4pPr marR="0" lvl="3" algn="l" rtl="0">
              <a:spcBef>
                <a:spcPts val="0"/>
              </a:spcBef>
              <a:spcAft>
                <a:spcPts val="0"/>
              </a:spcAft>
              <a:buSzPts val="1100"/>
              <a:buNone/>
              <a:defRPr sz="1400" b="0" i="0" u="none" strike="noStrike" cap="none">
                <a:solidFill>
                  <a:schemeClr val="dk1"/>
                </a:solidFill>
                <a:latin typeface="Corbel"/>
                <a:ea typeface="Corbel"/>
                <a:cs typeface="Corbel"/>
                <a:sym typeface="Corbel"/>
              </a:defRPr>
            </a:lvl4pPr>
            <a:lvl5pPr marR="0" lvl="4" algn="l" rtl="0">
              <a:spcBef>
                <a:spcPts val="0"/>
              </a:spcBef>
              <a:spcAft>
                <a:spcPts val="0"/>
              </a:spcAft>
              <a:buSzPts val="1100"/>
              <a:buNone/>
              <a:defRPr sz="1400" b="0" i="0" u="none" strike="noStrike" cap="none">
                <a:solidFill>
                  <a:schemeClr val="dk1"/>
                </a:solidFill>
                <a:latin typeface="Corbel"/>
                <a:ea typeface="Corbel"/>
                <a:cs typeface="Corbel"/>
                <a:sym typeface="Corbel"/>
              </a:defRPr>
            </a:lvl5pPr>
            <a:lvl6pPr marR="0" lvl="5" algn="l" rtl="0">
              <a:spcBef>
                <a:spcPts val="0"/>
              </a:spcBef>
              <a:spcAft>
                <a:spcPts val="0"/>
              </a:spcAft>
              <a:buSzPts val="1100"/>
              <a:buNone/>
              <a:defRPr sz="1400" b="0" i="0" u="none" strike="noStrike" cap="none">
                <a:solidFill>
                  <a:schemeClr val="dk1"/>
                </a:solidFill>
                <a:latin typeface="Corbel"/>
                <a:ea typeface="Corbel"/>
                <a:cs typeface="Corbel"/>
                <a:sym typeface="Corbel"/>
              </a:defRPr>
            </a:lvl6pPr>
            <a:lvl7pPr marR="0" lvl="6" algn="l" rtl="0">
              <a:spcBef>
                <a:spcPts val="0"/>
              </a:spcBef>
              <a:spcAft>
                <a:spcPts val="0"/>
              </a:spcAft>
              <a:buSzPts val="1100"/>
              <a:buNone/>
              <a:defRPr sz="1400" b="0" i="0" u="none" strike="noStrike" cap="none">
                <a:solidFill>
                  <a:schemeClr val="dk1"/>
                </a:solidFill>
                <a:latin typeface="Corbel"/>
                <a:ea typeface="Corbel"/>
                <a:cs typeface="Corbel"/>
                <a:sym typeface="Corbel"/>
              </a:defRPr>
            </a:lvl7pPr>
            <a:lvl8pPr marR="0" lvl="7" algn="l" rtl="0">
              <a:spcBef>
                <a:spcPts val="0"/>
              </a:spcBef>
              <a:spcAft>
                <a:spcPts val="0"/>
              </a:spcAft>
              <a:buSzPts val="1100"/>
              <a:buNone/>
              <a:defRPr sz="1400" b="0" i="0" u="none" strike="noStrike" cap="none">
                <a:solidFill>
                  <a:schemeClr val="dk1"/>
                </a:solidFill>
                <a:latin typeface="Corbel"/>
                <a:ea typeface="Corbel"/>
                <a:cs typeface="Corbel"/>
                <a:sym typeface="Corbel"/>
              </a:defRPr>
            </a:lvl8pPr>
            <a:lvl9pPr marR="0" lvl="8" algn="l" rtl="0">
              <a:spcBef>
                <a:spcPts val="0"/>
              </a:spcBef>
              <a:spcAft>
                <a:spcPts val="0"/>
              </a:spcAft>
              <a:buSzPts val="1100"/>
              <a:buNone/>
              <a:defRPr sz="1400" b="0" i="0" u="none" strike="noStrike" cap="none">
                <a:solidFill>
                  <a:schemeClr val="dk1"/>
                </a:solidFill>
                <a:latin typeface="Corbel"/>
                <a:ea typeface="Corbel"/>
                <a:cs typeface="Corbel"/>
                <a:sym typeface="Corbel"/>
              </a:defRPr>
            </a:lvl9pPr>
          </a:lstStyle>
          <a:p>
            <a:endParaRPr/>
          </a:p>
        </p:txBody>
      </p:sp>
      <p:sp>
        <p:nvSpPr>
          <p:cNvPr id="16" name="Google Shape;16;p1"/>
          <p:cNvSpPr txBox="1">
            <a:spLocks noGrp="1"/>
          </p:cNvSpPr>
          <p:nvPr>
            <p:ph type="ftr" idx="11"/>
          </p:nvPr>
        </p:nvSpPr>
        <p:spPr>
          <a:xfrm>
            <a:off x="1929209" y="4412456"/>
            <a:ext cx="53130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800" b="0" i="0" u="none" strike="noStrike" cap="none">
                <a:solidFill>
                  <a:schemeClr val="dk1"/>
                </a:solidFill>
                <a:latin typeface="Corbel"/>
                <a:ea typeface="Corbel"/>
                <a:cs typeface="Corbel"/>
                <a:sym typeface="Corbel"/>
              </a:defRPr>
            </a:lvl1pPr>
            <a:lvl2pPr marR="0" lvl="1" algn="l" rtl="0">
              <a:spcBef>
                <a:spcPts val="0"/>
              </a:spcBef>
              <a:spcAft>
                <a:spcPts val="0"/>
              </a:spcAft>
              <a:buSzPts val="1100"/>
              <a:buNone/>
              <a:defRPr sz="1400" b="0" i="0" u="none" strike="noStrike" cap="none">
                <a:solidFill>
                  <a:schemeClr val="dk1"/>
                </a:solidFill>
                <a:latin typeface="Corbel"/>
                <a:ea typeface="Corbel"/>
                <a:cs typeface="Corbel"/>
                <a:sym typeface="Corbel"/>
              </a:defRPr>
            </a:lvl2pPr>
            <a:lvl3pPr marR="0" lvl="2" algn="l" rtl="0">
              <a:spcBef>
                <a:spcPts val="0"/>
              </a:spcBef>
              <a:spcAft>
                <a:spcPts val="0"/>
              </a:spcAft>
              <a:buSzPts val="1100"/>
              <a:buNone/>
              <a:defRPr sz="1400" b="0" i="0" u="none" strike="noStrike" cap="none">
                <a:solidFill>
                  <a:schemeClr val="dk1"/>
                </a:solidFill>
                <a:latin typeface="Corbel"/>
                <a:ea typeface="Corbel"/>
                <a:cs typeface="Corbel"/>
                <a:sym typeface="Corbel"/>
              </a:defRPr>
            </a:lvl3pPr>
            <a:lvl4pPr marR="0" lvl="3" algn="l" rtl="0">
              <a:spcBef>
                <a:spcPts val="0"/>
              </a:spcBef>
              <a:spcAft>
                <a:spcPts val="0"/>
              </a:spcAft>
              <a:buSzPts val="1100"/>
              <a:buNone/>
              <a:defRPr sz="1400" b="0" i="0" u="none" strike="noStrike" cap="none">
                <a:solidFill>
                  <a:schemeClr val="dk1"/>
                </a:solidFill>
                <a:latin typeface="Corbel"/>
                <a:ea typeface="Corbel"/>
                <a:cs typeface="Corbel"/>
                <a:sym typeface="Corbel"/>
              </a:defRPr>
            </a:lvl4pPr>
            <a:lvl5pPr marR="0" lvl="4" algn="l" rtl="0">
              <a:spcBef>
                <a:spcPts val="0"/>
              </a:spcBef>
              <a:spcAft>
                <a:spcPts val="0"/>
              </a:spcAft>
              <a:buSzPts val="1100"/>
              <a:buNone/>
              <a:defRPr sz="1400" b="0" i="0" u="none" strike="noStrike" cap="none">
                <a:solidFill>
                  <a:schemeClr val="dk1"/>
                </a:solidFill>
                <a:latin typeface="Corbel"/>
                <a:ea typeface="Corbel"/>
                <a:cs typeface="Corbel"/>
                <a:sym typeface="Corbel"/>
              </a:defRPr>
            </a:lvl5pPr>
            <a:lvl6pPr marR="0" lvl="5" algn="l" rtl="0">
              <a:spcBef>
                <a:spcPts val="0"/>
              </a:spcBef>
              <a:spcAft>
                <a:spcPts val="0"/>
              </a:spcAft>
              <a:buSzPts val="1100"/>
              <a:buNone/>
              <a:defRPr sz="1400" b="0" i="0" u="none" strike="noStrike" cap="none">
                <a:solidFill>
                  <a:schemeClr val="dk1"/>
                </a:solidFill>
                <a:latin typeface="Corbel"/>
                <a:ea typeface="Corbel"/>
                <a:cs typeface="Corbel"/>
                <a:sym typeface="Corbel"/>
              </a:defRPr>
            </a:lvl6pPr>
            <a:lvl7pPr marR="0" lvl="6" algn="l" rtl="0">
              <a:spcBef>
                <a:spcPts val="0"/>
              </a:spcBef>
              <a:spcAft>
                <a:spcPts val="0"/>
              </a:spcAft>
              <a:buSzPts val="1100"/>
              <a:buNone/>
              <a:defRPr sz="1400" b="0" i="0" u="none" strike="noStrike" cap="none">
                <a:solidFill>
                  <a:schemeClr val="dk1"/>
                </a:solidFill>
                <a:latin typeface="Corbel"/>
                <a:ea typeface="Corbel"/>
                <a:cs typeface="Corbel"/>
                <a:sym typeface="Corbel"/>
              </a:defRPr>
            </a:lvl7pPr>
            <a:lvl8pPr marR="0" lvl="7" algn="l" rtl="0">
              <a:spcBef>
                <a:spcPts val="0"/>
              </a:spcBef>
              <a:spcAft>
                <a:spcPts val="0"/>
              </a:spcAft>
              <a:buSzPts val="1100"/>
              <a:buNone/>
              <a:defRPr sz="1400" b="0" i="0" u="none" strike="noStrike" cap="none">
                <a:solidFill>
                  <a:schemeClr val="dk1"/>
                </a:solidFill>
                <a:latin typeface="Corbel"/>
                <a:ea typeface="Corbel"/>
                <a:cs typeface="Corbel"/>
                <a:sym typeface="Corbel"/>
              </a:defRPr>
            </a:lvl8pPr>
            <a:lvl9pPr marR="0" lvl="8" algn="l" rtl="0">
              <a:spcBef>
                <a:spcPts val="0"/>
              </a:spcBef>
              <a:spcAft>
                <a:spcPts val="0"/>
              </a:spcAft>
              <a:buSzPts val="1100"/>
              <a:buNone/>
              <a:defRPr sz="1400" b="0" i="0" u="none" strike="noStrike" cap="none">
                <a:solidFill>
                  <a:schemeClr val="dk1"/>
                </a:solidFill>
                <a:latin typeface="Corbel"/>
                <a:ea typeface="Corbel"/>
                <a:cs typeface="Corbel"/>
                <a:sym typeface="Corbel"/>
              </a:defRPr>
            </a:lvl9pPr>
          </a:lstStyle>
          <a:p>
            <a:endParaRPr/>
          </a:p>
        </p:txBody>
      </p:sp>
      <p:sp>
        <p:nvSpPr>
          <p:cNvPr id="17" name="Google Shape;17;p1"/>
          <p:cNvSpPr txBox="1">
            <a:spLocks noGrp="1"/>
          </p:cNvSpPr>
          <p:nvPr>
            <p:ph type="sldNum" idx="12"/>
          </p:nvPr>
        </p:nvSpPr>
        <p:spPr>
          <a:xfrm>
            <a:off x="8213892" y="4412456"/>
            <a:ext cx="413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800" b="0" i="0" u="none" strike="noStrike" cap="none">
                <a:solidFill>
                  <a:schemeClr val="dk1"/>
                </a:solidFill>
                <a:latin typeface="Corbel"/>
                <a:ea typeface="Corbel"/>
                <a:cs typeface="Corbel"/>
                <a:sym typeface="Corbel"/>
              </a:defRPr>
            </a:lvl1pPr>
            <a:lvl2pPr marL="0" marR="0" lvl="1" indent="0" algn="r" rtl="0">
              <a:spcBef>
                <a:spcPts val="0"/>
              </a:spcBef>
              <a:buNone/>
              <a:defRPr sz="800" b="0" i="0" u="none" strike="noStrike" cap="none">
                <a:solidFill>
                  <a:schemeClr val="dk1"/>
                </a:solidFill>
                <a:latin typeface="Corbel"/>
                <a:ea typeface="Corbel"/>
                <a:cs typeface="Corbel"/>
                <a:sym typeface="Corbel"/>
              </a:defRPr>
            </a:lvl2pPr>
            <a:lvl3pPr marL="0" marR="0" lvl="2" indent="0" algn="r" rtl="0">
              <a:spcBef>
                <a:spcPts val="0"/>
              </a:spcBef>
              <a:buNone/>
              <a:defRPr sz="800" b="0" i="0" u="none" strike="noStrike" cap="none">
                <a:solidFill>
                  <a:schemeClr val="dk1"/>
                </a:solidFill>
                <a:latin typeface="Corbel"/>
                <a:ea typeface="Corbel"/>
                <a:cs typeface="Corbel"/>
                <a:sym typeface="Corbel"/>
              </a:defRPr>
            </a:lvl3pPr>
            <a:lvl4pPr marL="0" marR="0" lvl="3" indent="0" algn="r" rtl="0">
              <a:spcBef>
                <a:spcPts val="0"/>
              </a:spcBef>
              <a:buNone/>
              <a:defRPr sz="800" b="0" i="0" u="none" strike="noStrike" cap="none">
                <a:solidFill>
                  <a:schemeClr val="dk1"/>
                </a:solidFill>
                <a:latin typeface="Corbel"/>
                <a:ea typeface="Corbel"/>
                <a:cs typeface="Corbel"/>
                <a:sym typeface="Corbel"/>
              </a:defRPr>
            </a:lvl4pPr>
            <a:lvl5pPr marL="0" marR="0" lvl="4" indent="0" algn="r" rtl="0">
              <a:spcBef>
                <a:spcPts val="0"/>
              </a:spcBef>
              <a:buNone/>
              <a:defRPr sz="800" b="0" i="0" u="none" strike="noStrike" cap="none">
                <a:solidFill>
                  <a:schemeClr val="dk1"/>
                </a:solidFill>
                <a:latin typeface="Corbel"/>
                <a:ea typeface="Corbel"/>
                <a:cs typeface="Corbel"/>
                <a:sym typeface="Corbel"/>
              </a:defRPr>
            </a:lvl5pPr>
            <a:lvl6pPr marL="0" marR="0" lvl="5" indent="0" algn="r" rtl="0">
              <a:spcBef>
                <a:spcPts val="0"/>
              </a:spcBef>
              <a:buNone/>
              <a:defRPr sz="800" b="0" i="0" u="none" strike="noStrike" cap="none">
                <a:solidFill>
                  <a:schemeClr val="dk1"/>
                </a:solidFill>
                <a:latin typeface="Corbel"/>
                <a:ea typeface="Corbel"/>
                <a:cs typeface="Corbel"/>
                <a:sym typeface="Corbel"/>
              </a:defRPr>
            </a:lvl6pPr>
            <a:lvl7pPr marL="0" marR="0" lvl="6" indent="0" algn="r" rtl="0">
              <a:spcBef>
                <a:spcPts val="0"/>
              </a:spcBef>
              <a:buNone/>
              <a:defRPr sz="800" b="0" i="0" u="none" strike="noStrike" cap="none">
                <a:solidFill>
                  <a:schemeClr val="dk1"/>
                </a:solidFill>
                <a:latin typeface="Corbel"/>
                <a:ea typeface="Corbel"/>
                <a:cs typeface="Corbel"/>
                <a:sym typeface="Corbel"/>
              </a:defRPr>
            </a:lvl7pPr>
            <a:lvl8pPr marL="0" marR="0" lvl="7" indent="0" algn="r" rtl="0">
              <a:spcBef>
                <a:spcPts val="0"/>
              </a:spcBef>
              <a:buNone/>
              <a:defRPr sz="800" b="0" i="0" u="none" strike="noStrike" cap="none">
                <a:solidFill>
                  <a:schemeClr val="dk1"/>
                </a:solidFill>
                <a:latin typeface="Corbel"/>
                <a:ea typeface="Corbel"/>
                <a:cs typeface="Corbel"/>
                <a:sym typeface="Corbel"/>
              </a:defRPr>
            </a:lvl8pPr>
            <a:lvl9pPr marL="0" marR="0" lvl="8" indent="0" algn="r" rtl="0">
              <a:spcBef>
                <a:spcPts val="0"/>
              </a:spcBef>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ctrTitle"/>
          </p:nvPr>
        </p:nvSpPr>
        <p:spPr>
          <a:xfrm>
            <a:off x="2196301" y="1035051"/>
            <a:ext cx="6431100" cy="19620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r>
              <a:rPr lang="de" b="1"/>
              <a:t>Scrap-O-Food</a:t>
            </a:r>
            <a:endParaRPr b="1"/>
          </a:p>
        </p:txBody>
      </p:sp>
      <p:sp>
        <p:nvSpPr>
          <p:cNvPr id="143" name="Google Shape;143;p19"/>
          <p:cNvSpPr txBox="1">
            <a:spLocks noGrp="1"/>
          </p:cNvSpPr>
          <p:nvPr>
            <p:ph type="subTitle" idx="1"/>
          </p:nvPr>
        </p:nvSpPr>
        <p:spPr>
          <a:xfrm>
            <a:off x="3386533" y="2997200"/>
            <a:ext cx="5240700" cy="1041300"/>
          </a:xfrm>
          <a:prstGeom prst="rect">
            <a:avLst/>
          </a:prstGeom>
        </p:spPr>
        <p:txBody>
          <a:bodyPr spcFirstLastPara="1" wrap="square" lIns="68575" tIns="34275" rIns="68575" bIns="34275" anchor="t" anchorCtr="0">
            <a:noAutofit/>
          </a:bodyPr>
          <a:lstStyle/>
          <a:p>
            <a:pPr marL="0" lvl="0" indent="0" algn="r" rtl="0">
              <a:spcBef>
                <a:spcPts val="300"/>
              </a:spcBef>
              <a:spcAft>
                <a:spcPts val="500"/>
              </a:spcAft>
              <a:buNone/>
            </a:pPr>
            <a:r>
              <a:rPr lang="de"/>
              <a:t>Präsentation zum 2. Audit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Dokumentation des PoCs</a:t>
            </a:r>
            <a:endParaRPr b="1"/>
          </a:p>
        </p:txBody>
      </p:sp>
      <p:sp>
        <p:nvSpPr>
          <p:cNvPr id="204" name="Google Shape;204;p28"/>
          <p:cNvSpPr txBox="1">
            <a:spLocks noGrp="1"/>
          </p:cNvSpPr>
          <p:nvPr>
            <p:ph type="body" idx="1"/>
          </p:nvPr>
        </p:nvSpPr>
        <p:spPr>
          <a:xfrm>
            <a:off x="1113232" y="2000249"/>
            <a:ext cx="7514100" cy="2343300"/>
          </a:xfrm>
          <a:prstGeom prst="rect">
            <a:avLst/>
          </a:prstGeom>
        </p:spPr>
        <p:txBody>
          <a:bodyPr spcFirstLastPara="1" wrap="square" lIns="68575" tIns="34275" rIns="68575" bIns="34275" anchor="ctr" anchorCtr="0">
            <a:noAutofit/>
          </a:bodyPr>
          <a:lstStyle/>
          <a:p>
            <a:pPr marL="0" lvl="0" indent="0" algn="l" rtl="0">
              <a:spcBef>
                <a:spcPts val="300"/>
              </a:spcBef>
              <a:spcAft>
                <a:spcPts val="500"/>
              </a:spcAft>
              <a:buNone/>
            </a:pPr>
            <a:endParaRPr/>
          </a:p>
        </p:txBody>
      </p:sp>
      <p:pic>
        <p:nvPicPr>
          <p:cNvPr id="205" name="Google Shape;205;p28"/>
          <p:cNvPicPr preferRelativeResize="0"/>
          <p:nvPr/>
        </p:nvPicPr>
        <p:blipFill>
          <a:blip r:embed="rId3">
            <a:alphaModFix/>
          </a:blip>
          <a:stretch>
            <a:fillRect/>
          </a:stretch>
        </p:blipFill>
        <p:spPr>
          <a:xfrm>
            <a:off x="3054126" y="1355726"/>
            <a:ext cx="3632300" cy="3632325"/>
          </a:xfrm>
          <a:prstGeom prst="rect">
            <a:avLst/>
          </a:prstGeom>
          <a:noFill/>
          <a:ln>
            <a:noFill/>
          </a:ln>
          <a:effectLst>
            <a:outerShdw blurRad="57150" dist="19050" dir="5400000" algn="bl" rotWithShape="0">
              <a:srgbClr val="000000">
                <a:alpha val="50000"/>
              </a:srgbClr>
            </a:outerShdw>
          </a:effectLst>
        </p:spPr>
      </p:pic>
      <p:pic>
        <p:nvPicPr>
          <p:cNvPr id="206" name="Google Shape;206;p28"/>
          <p:cNvPicPr preferRelativeResize="0"/>
          <p:nvPr/>
        </p:nvPicPr>
        <p:blipFill>
          <a:blip r:embed="rId4">
            <a:alphaModFix/>
          </a:blip>
          <a:stretch>
            <a:fillRect/>
          </a:stretch>
        </p:blipFill>
        <p:spPr>
          <a:xfrm>
            <a:off x="2692975" y="2279899"/>
            <a:ext cx="4354599" cy="1784025"/>
          </a:xfrm>
          <a:prstGeom prst="rect">
            <a:avLst/>
          </a:prstGeom>
          <a:noFill/>
          <a:ln>
            <a:noFill/>
          </a:ln>
          <a:effectLst>
            <a:outerShdw blurRad="57150" dist="19050" dir="5400000" algn="bl" rotWithShape="0">
              <a:srgbClr val="000000">
                <a:alpha val="50000"/>
              </a:srgbClr>
            </a:outerShdw>
          </a:effectLst>
        </p:spPr>
      </p:pic>
      <p:pic>
        <p:nvPicPr>
          <p:cNvPr id="207" name="Google Shape;207;p28"/>
          <p:cNvPicPr preferRelativeResize="0"/>
          <p:nvPr/>
        </p:nvPicPr>
        <p:blipFill>
          <a:blip r:embed="rId5">
            <a:alphaModFix/>
          </a:blip>
          <a:stretch>
            <a:fillRect/>
          </a:stretch>
        </p:blipFill>
        <p:spPr>
          <a:xfrm>
            <a:off x="3448375" y="2672794"/>
            <a:ext cx="2843800" cy="998202"/>
          </a:xfrm>
          <a:prstGeom prst="rect">
            <a:avLst/>
          </a:prstGeom>
          <a:noFill/>
          <a:ln>
            <a:noFill/>
          </a:ln>
          <a:effectLst>
            <a:outerShdw blurRad="57150" dist="19050" dir="5400000" algn="bl" rotWithShape="0">
              <a:srgbClr val="000000">
                <a:alpha val="5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9"/>
          <p:cNvSpPr txBox="1">
            <a:spLocks noGrp="1"/>
          </p:cNvSpPr>
          <p:nvPr>
            <p:ph type="ctrTitle"/>
          </p:nvPr>
        </p:nvSpPr>
        <p:spPr>
          <a:xfrm>
            <a:off x="2196301" y="1035051"/>
            <a:ext cx="6431100" cy="19620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r>
              <a:rPr lang="de" b="1"/>
              <a:t>MCI-Modellierung</a:t>
            </a:r>
            <a:endParaRPr b="1"/>
          </a:p>
        </p:txBody>
      </p:sp>
      <p:sp>
        <p:nvSpPr>
          <p:cNvPr id="213" name="Google Shape;213;p29"/>
          <p:cNvSpPr txBox="1">
            <a:spLocks noGrp="1"/>
          </p:cNvSpPr>
          <p:nvPr>
            <p:ph type="subTitle" idx="1"/>
          </p:nvPr>
        </p:nvSpPr>
        <p:spPr>
          <a:xfrm>
            <a:off x="3386533" y="2997200"/>
            <a:ext cx="5240700" cy="1041300"/>
          </a:xfrm>
          <a:prstGeom prst="rect">
            <a:avLst/>
          </a:prstGeom>
        </p:spPr>
        <p:txBody>
          <a:bodyPr spcFirstLastPara="1" wrap="square" lIns="68575" tIns="34275" rIns="68575" bIns="34275" anchor="t" anchorCtr="0">
            <a:noAutofit/>
          </a:bodyPr>
          <a:lstStyle/>
          <a:p>
            <a:pPr marL="0" lvl="0" indent="0" algn="r" rtl="0">
              <a:spcBef>
                <a:spcPts val="300"/>
              </a:spcBef>
              <a:spcAft>
                <a:spcPts val="500"/>
              </a:spcAft>
              <a:buNone/>
            </a:pPr>
            <a:r>
              <a:rPr lang="de"/>
              <a:t>Benutzer &amp; Verhaltensmodellierung, User Interface, usw.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0"/>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Benutzermodellierung - User Profils</a:t>
            </a:r>
            <a:endParaRPr b="1"/>
          </a:p>
        </p:txBody>
      </p:sp>
      <p:sp>
        <p:nvSpPr>
          <p:cNvPr id="219" name="Google Shape;219;p30"/>
          <p:cNvSpPr txBox="1">
            <a:spLocks noGrp="1"/>
          </p:cNvSpPr>
          <p:nvPr>
            <p:ph type="body" idx="1"/>
          </p:nvPr>
        </p:nvSpPr>
        <p:spPr>
          <a:xfrm>
            <a:off x="1113232" y="2000249"/>
            <a:ext cx="7514100" cy="2343300"/>
          </a:xfrm>
          <a:prstGeom prst="rect">
            <a:avLst/>
          </a:prstGeom>
        </p:spPr>
        <p:txBody>
          <a:bodyPr spcFirstLastPara="1" wrap="square" lIns="68575" tIns="34275" rIns="68575" bIns="34275" anchor="ctr" anchorCtr="0">
            <a:noAutofit/>
          </a:bodyPr>
          <a:lstStyle/>
          <a:p>
            <a:pPr marL="0" lvl="0" indent="0" algn="l" rtl="0">
              <a:spcBef>
                <a:spcPts val="300"/>
              </a:spcBef>
              <a:spcAft>
                <a:spcPts val="500"/>
              </a:spcAft>
              <a:buNone/>
            </a:pPr>
            <a:endParaRPr/>
          </a:p>
        </p:txBody>
      </p:sp>
      <p:pic>
        <p:nvPicPr>
          <p:cNvPr id="220" name="Google Shape;220;p30"/>
          <p:cNvPicPr preferRelativeResize="0"/>
          <p:nvPr/>
        </p:nvPicPr>
        <p:blipFill>
          <a:blip r:embed="rId3">
            <a:alphaModFix/>
          </a:blip>
          <a:stretch>
            <a:fillRect/>
          </a:stretch>
        </p:blipFill>
        <p:spPr>
          <a:xfrm>
            <a:off x="946999" y="2000250"/>
            <a:ext cx="4010801" cy="1859400"/>
          </a:xfrm>
          <a:prstGeom prst="rect">
            <a:avLst/>
          </a:prstGeom>
          <a:noFill/>
          <a:ln>
            <a:noFill/>
          </a:ln>
          <a:effectLst>
            <a:outerShdw blurRad="57150" dist="19050" dir="5400000" algn="bl" rotWithShape="0">
              <a:srgbClr val="000000">
                <a:alpha val="50000"/>
              </a:srgbClr>
            </a:outerShdw>
          </a:effectLst>
        </p:spPr>
      </p:pic>
      <p:pic>
        <p:nvPicPr>
          <p:cNvPr id="221" name="Google Shape;221;p30"/>
          <p:cNvPicPr preferRelativeResize="0"/>
          <p:nvPr/>
        </p:nvPicPr>
        <p:blipFill>
          <a:blip r:embed="rId4">
            <a:alphaModFix/>
          </a:blip>
          <a:stretch>
            <a:fillRect/>
          </a:stretch>
        </p:blipFill>
        <p:spPr>
          <a:xfrm>
            <a:off x="5228592" y="2000249"/>
            <a:ext cx="3712784" cy="1859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1"/>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Benutzermodellierung - Persona</a:t>
            </a:r>
            <a:endParaRPr b="1"/>
          </a:p>
        </p:txBody>
      </p:sp>
      <p:pic>
        <p:nvPicPr>
          <p:cNvPr id="229" name="Google Shape;229;p31"/>
          <p:cNvPicPr preferRelativeResize="0"/>
          <p:nvPr/>
        </p:nvPicPr>
        <p:blipFill>
          <a:blip r:embed="rId3">
            <a:alphaModFix/>
          </a:blip>
          <a:stretch>
            <a:fillRect/>
          </a:stretch>
        </p:blipFill>
        <p:spPr>
          <a:xfrm>
            <a:off x="5345325" y="1339500"/>
            <a:ext cx="2592076" cy="3664809"/>
          </a:xfrm>
          <a:prstGeom prst="rect">
            <a:avLst/>
          </a:prstGeom>
          <a:ln>
            <a:noFill/>
          </a:ln>
          <a:effectLst>
            <a:outerShdw blurRad="292100" dist="139700" dir="2700000" algn="tl" rotWithShape="0">
              <a:srgbClr val="333333">
                <a:alpha val="65000"/>
              </a:srgbClr>
            </a:outerShdw>
          </a:effectLst>
        </p:spPr>
      </p:pic>
      <p:pic>
        <p:nvPicPr>
          <p:cNvPr id="2" name="Grafik 1">
            <a:extLst>
              <a:ext uri="{FF2B5EF4-FFF2-40B4-BE49-F238E27FC236}">
                <a16:creationId xmlns:a16="http://schemas.microsoft.com/office/drawing/2014/main" id="{F8B6959D-DC3B-49BE-A562-CABC90DED29D}"/>
              </a:ext>
            </a:extLst>
          </p:cNvPr>
          <p:cNvPicPr>
            <a:picLocks noChangeAspect="1"/>
          </p:cNvPicPr>
          <p:nvPr/>
        </p:nvPicPr>
        <p:blipFill>
          <a:blip r:embed="rId4"/>
          <a:stretch>
            <a:fillRect/>
          </a:stretch>
        </p:blipFill>
        <p:spPr>
          <a:xfrm>
            <a:off x="1825259" y="1314300"/>
            <a:ext cx="2559471" cy="369000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Benutzermodellierung - Szenarien</a:t>
            </a:r>
            <a:endParaRPr b="1"/>
          </a:p>
        </p:txBody>
      </p:sp>
      <p:sp>
        <p:nvSpPr>
          <p:cNvPr id="235" name="Google Shape;235;p32"/>
          <p:cNvSpPr txBox="1">
            <a:spLocks noGrp="1"/>
          </p:cNvSpPr>
          <p:nvPr>
            <p:ph type="body" idx="1"/>
          </p:nvPr>
        </p:nvSpPr>
        <p:spPr>
          <a:xfrm>
            <a:off x="1113232" y="2000249"/>
            <a:ext cx="7514100" cy="2343300"/>
          </a:xfrm>
          <a:prstGeom prst="rect">
            <a:avLst/>
          </a:prstGeom>
        </p:spPr>
        <p:txBody>
          <a:bodyPr spcFirstLastPara="1" wrap="square" lIns="68575" tIns="34275" rIns="68575" bIns="34275" anchor="ctr" anchorCtr="0">
            <a:noAutofit/>
          </a:bodyPr>
          <a:lstStyle/>
          <a:p>
            <a:pPr marL="0" lvl="0" indent="0" algn="l" rtl="0">
              <a:spcBef>
                <a:spcPts val="300"/>
              </a:spcBef>
              <a:spcAft>
                <a:spcPts val="500"/>
              </a:spcAft>
              <a:buNone/>
            </a:pPr>
            <a:endParaRPr/>
          </a:p>
        </p:txBody>
      </p:sp>
      <p:pic>
        <p:nvPicPr>
          <p:cNvPr id="236" name="Google Shape;236;p32"/>
          <p:cNvPicPr preferRelativeResize="0"/>
          <p:nvPr/>
        </p:nvPicPr>
        <p:blipFill>
          <a:blip r:embed="rId3">
            <a:alphaModFix/>
          </a:blip>
          <a:stretch>
            <a:fillRect/>
          </a:stretch>
        </p:blipFill>
        <p:spPr>
          <a:xfrm>
            <a:off x="1403175" y="2128900"/>
            <a:ext cx="6934200" cy="20859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3"/>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Verhaltensmodellierung - Use Cases</a:t>
            </a:r>
            <a:endParaRPr b="1"/>
          </a:p>
        </p:txBody>
      </p:sp>
      <p:sp>
        <p:nvSpPr>
          <p:cNvPr id="242" name="Google Shape;242;p33"/>
          <p:cNvSpPr txBox="1">
            <a:spLocks noGrp="1"/>
          </p:cNvSpPr>
          <p:nvPr>
            <p:ph type="body" idx="1"/>
          </p:nvPr>
        </p:nvSpPr>
        <p:spPr>
          <a:xfrm>
            <a:off x="1113232" y="2000249"/>
            <a:ext cx="7514100" cy="2343300"/>
          </a:xfrm>
          <a:prstGeom prst="rect">
            <a:avLst/>
          </a:prstGeom>
        </p:spPr>
        <p:txBody>
          <a:bodyPr spcFirstLastPara="1" wrap="square" lIns="68575" tIns="34275" rIns="68575" bIns="34275" anchor="ctr" anchorCtr="0">
            <a:noAutofit/>
          </a:bodyPr>
          <a:lstStyle/>
          <a:p>
            <a:pPr marL="0" lvl="0" indent="0" algn="l" rtl="0">
              <a:spcBef>
                <a:spcPts val="300"/>
              </a:spcBef>
              <a:spcAft>
                <a:spcPts val="500"/>
              </a:spcAft>
              <a:buNone/>
            </a:pPr>
            <a:endParaRPr/>
          </a:p>
        </p:txBody>
      </p:sp>
      <p:pic>
        <p:nvPicPr>
          <p:cNvPr id="243" name="Google Shape;243;p33"/>
          <p:cNvPicPr preferRelativeResize="0"/>
          <p:nvPr/>
        </p:nvPicPr>
        <p:blipFill>
          <a:blip r:embed="rId3">
            <a:alphaModFix/>
          </a:blip>
          <a:stretch>
            <a:fillRect/>
          </a:stretch>
        </p:blipFill>
        <p:spPr>
          <a:xfrm>
            <a:off x="2744462" y="1398925"/>
            <a:ext cx="4251625" cy="354595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Verhaltensmodellierung - Feature Set</a:t>
            </a:r>
            <a:endParaRPr b="1"/>
          </a:p>
        </p:txBody>
      </p:sp>
      <p:sp>
        <p:nvSpPr>
          <p:cNvPr id="249" name="Google Shape;249;p34"/>
          <p:cNvSpPr txBox="1">
            <a:spLocks noGrp="1"/>
          </p:cNvSpPr>
          <p:nvPr>
            <p:ph type="body" idx="1"/>
          </p:nvPr>
        </p:nvSpPr>
        <p:spPr>
          <a:xfrm>
            <a:off x="1113232" y="2000249"/>
            <a:ext cx="7514100" cy="2343300"/>
          </a:xfrm>
          <a:prstGeom prst="rect">
            <a:avLst/>
          </a:prstGeom>
        </p:spPr>
        <p:txBody>
          <a:bodyPr spcFirstLastPara="1" wrap="square" lIns="68575" tIns="34275" rIns="68575" bIns="34275" anchor="ctr" anchorCtr="0">
            <a:noAutofit/>
          </a:bodyPr>
          <a:lstStyle/>
          <a:p>
            <a:pPr marL="0" lvl="0" indent="0" algn="l" rtl="0">
              <a:spcBef>
                <a:spcPts val="300"/>
              </a:spcBef>
              <a:spcAft>
                <a:spcPts val="500"/>
              </a:spcAft>
              <a:buNone/>
            </a:pPr>
            <a:endParaRPr/>
          </a:p>
        </p:txBody>
      </p:sp>
      <p:pic>
        <p:nvPicPr>
          <p:cNvPr id="250" name="Google Shape;250;p34"/>
          <p:cNvPicPr preferRelativeResize="0"/>
          <p:nvPr/>
        </p:nvPicPr>
        <p:blipFill>
          <a:blip r:embed="rId3">
            <a:alphaModFix/>
          </a:blip>
          <a:stretch>
            <a:fillRect/>
          </a:stretch>
        </p:blipFill>
        <p:spPr>
          <a:xfrm>
            <a:off x="1927550" y="1309675"/>
            <a:ext cx="2530884" cy="3724425"/>
          </a:xfrm>
          <a:prstGeom prst="rect">
            <a:avLst/>
          </a:prstGeom>
          <a:noFill/>
          <a:ln>
            <a:noFill/>
          </a:ln>
          <a:effectLst>
            <a:outerShdw blurRad="57150" dist="19050" dir="5400000" algn="bl" rotWithShape="0">
              <a:srgbClr val="000000">
                <a:alpha val="50000"/>
              </a:srgbClr>
            </a:outerShdw>
          </a:effectLst>
        </p:spPr>
      </p:pic>
      <p:pic>
        <p:nvPicPr>
          <p:cNvPr id="251" name="Google Shape;251;p34"/>
          <p:cNvPicPr preferRelativeResize="0"/>
          <p:nvPr/>
        </p:nvPicPr>
        <p:blipFill>
          <a:blip r:embed="rId4">
            <a:alphaModFix/>
          </a:blip>
          <a:stretch>
            <a:fillRect/>
          </a:stretch>
        </p:blipFill>
        <p:spPr>
          <a:xfrm>
            <a:off x="5011750" y="1309675"/>
            <a:ext cx="2679600" cy="3724431"/>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Anforderungen überarbeitet</a:t>
            </a:r>
            <a:endParaRPr b="1"/>
          </a:p>
        </p:txBody>
      </p:sp>
      <p:sp>
        <p:nvSpPr>
          <p:cNvPr id="257" name="Google Shape;257;p35"/>
          <p:cNvSpPr txBox="1">
            <a:spLocks noGrp="1"/>
          </p:cNvSpPr>
          <p:nvPr>
            <p:ph type="body" idx="1"/>
          </p:nvPr>
        </p:nvSpPr>
        <p:spPr>
          <a:xfrm>
            <a:off x="1113225" y="1157850"/>
            <a:ext cx="7514100" cy="3651900"/>
          </a:xfrm>
          <a:prstGeom prst="rect">
            <a:avLst/>
          </a:prstGeom>
        </p:spPr>
        <p:txBody>
          <a:bodyPr spcFirstLastPara="1" wrap="square" lIns="68575" tIns="34275" rIns="68575" bIns="34275" anchor="ctr" anchorCtr="0">
            <a:noAutofit/>
          </a:bodyPr>
          <a:lstStyle/>
          <a:p>
            <a:pPr marL="457200" lvl="0" indent="-355600" algn="l" rtl="0">
              <a:lnSpc>
                <a:spcPct val="125000"/>
              </a:lnSpc>
              <a:spcBef>
                <a:spcPts val="1800"/>
              </a:spcBef>
              <a:spcAft>
                <a:spcPts val="0"/>
              </a:spcAft>
              <a:buSzPts val="2000"/>
              <a:buChar char="•"/>
            </a:pPr>
            <a:r>
              <a:rPr lang="de" sz="1700" b="1">
                <a:solidFill>
                  <a:srgbClr val="24292E"/>
                </a:solidFill>
                <a:latin typeface="Arial"/>
                <a:ea typeface="Arial"/>
                <a:cs typeface="Arial"/>
                <a:sym typeface="Arial"/>
              </a:rPr>
              <a:t>Qualitative Anforderungen</a:t>
            </a:r>
            <a:endParaRPr sz="1700" b="1">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Das System sollte das Vertrauen des Nutzers gewinnen</a:t>
            </a:r>
            <a:endParaRPr sz="1200">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Das System muss selbstbeschreibend sein</a:t>
            </a:r>
            <a:endParaRPr sz="1200">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Nur die wichtigsten Daten sollten vom Nutzer erhoben werden</a:t>
            </a:r>
            <a:endParaRPr sz="1200">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marL="457200" lvl="0" indent="-355600" algn="l" rtl="0">
              <a:lnSpc>
                <a:spcPct val="125000"/>
              </a:lnSpc>
              <a:spcBef>
                <a:spcPts val="0"/>
              </a:spcBef>
              <a:spcAft>
                <a:spcPts val="0"/>
              </a:spcAft>
              <a:buSzPts val="2000"/>
              <a:buChar char="•"/>
            </a:pPr>
            <a:r>
              <a:rPr lang="de" sz="1700" b="1">
                <a:solidFill>
                  <a:srgbClr val="24292E"/>
                </a:solidFill>
                <a:latin typeface="Arial"/>
                <a:ea typeface="Arial"/>
                <a:cs typeface="Arial"/>
                <a:sym typeface="Arial"/>
              </a:rPr>
              <a:t>Funktionale Anforderungen</a:t>
            </a:r>
            <a:endParaRPr sz="1700" b="1">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Das System muss das Hochladen von Bildern ermöglichen </a:t>
            </a:r>
            <a:endParaRPr sz="1200">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Das System muss Inserate auswerten und bewerten können </a:t>
            </a:r>
            <a:endParaRPr sz="1200">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Das System sollte in der Lage seine Distanz zwischen Standorten berechnen zu können</a:t>
            </a:r>
            <a:endParaRPr sz="1200">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a:t>
            </a:r>
            <a:endParaRPr sz="1200">
              <a:solidFill>
                <a:srgbClr val="24292E"/>
              </a:solidFill>
              <a:latin typeface="Arial"/>
              <a:ea typeface="Arial"/>
              <a:cs typeface="Arial"/>
              <a:sym typeface="Arial"/>
            </a:endParaRPr>
          </a:p>
          <a:p>
            <a:pPr marL="457200" lvl="0" indent="-355600" algn="l" rtl="0">
              <a:lnSpc>
                <a:spcPct val="125000"/>
              </a:lnSpc>
              <a:spcBef>
                <a:spcPts val="0"/>
              </a:spcBef>
              <a:spcAft>
                <a:spcPts val="0"/>
              </a:spcAft>
              <a:buSzPts val="2000"/>
              <a:buChar char="•"/>
            </a:pPr>
            <a:r>
              <a:rPr lang="de" sz="1700" b="1">
                <a:solidFill>
                  <a:srgbClr val="24292E"/>
                </a:solidFill>
                <a:latin typeface="Arial"/>
                <a:ea typeface="Arial"/>
                <a:cs typeface="Arial"/>
                <a:sym typeface="Arial"/>
              </a:rPr>
              <a:t>Organisationale Anforderungen</a:t>
            </a:r>
            <a:endParaRPr sz="1700" b="1">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Das System soll Nutzer über neue Inserate aus ihren Gruppen informieren </a:t>
            </a:r>
            <a:endParaRPr sz="1200">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Der Nutzer soll die Möglichkeit haben, seine persönlichen Daten zu verwalten</a:t>
            </a:r>
            <a:endParaRPr sz="1200">
              <a:solidFill>
                <a:srgbClr val="24292E"/>
              </a:solidFill>
              <a:latin typeface="Arial"/>
              <a:ea typeface="Arial"/>
              <a:cs typeface="Arial"/>
              <a:sym typeface="Arial"/>
            </a:endParaRPr>
          </a:p>
          <a:p>
            <a:pPr marL="914400" lvl="1" indent="-304800" algn="l" rtl="0">
              <a:lnSpc>
                <a:spcPct val="115000"/>
              </a:lnSpc>
              <a:spcBef>
                <a:spcPts val="0"/>
              </a:spcBef>
              <a:spcAft>
                <a:spcPts val="0"/>
              </a:spcAft>
              <a:buClr>
                <a:srgbClr val="24292E"/>
              </a:buClr>
              <a:buSzPts val="1200"/>
              <a:buChar char="•"/>
            </a:pPr>
            <a:r>
              <a:rPr lang="de" sz="1200">
                <a:solidFill>
                  <a:srgbClr val="24292E"/>
                </a:solidFill>
                <a:latin typeface="Arial"/>
                <a:ea typeface="Arial"/>
                <a:cs typeface="Arial"/>
                <a:sym typeface="Arial"/>
              </a:rPr>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6"/>
          <p:cNvSpPr txBox="1">
            <a:spLocks noGrp="1"/>
          </p:cNvSpPr>
          <p:nvPr>
            <p:ph type="ctrTitle"/>
          </p:nvPr>
        </p:nvSpPr>
        <p:spPr>
          <a:xfrm>
            <a:off x="2196301" y="1035051"/>
            <a:ext cx="6431100" cy="19620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r>
              <a:rPr lang="de" b="1"/>
              <a:t>Entwicklung des UI-Prototypen</a:t>
            </a:r>
            <a:endParaRPr b="1"/>
          </a:p>
        </p:txBody>
      </p:sp>
      <p:sp>
        <p:nvSpPr>
          <p:cNvPr id="263" name="Google Shape;263;p36"/>
          <p:cNvSpPr txBox="1">
            <a:spLocks noGrp="1"/>
          </p:cNvSpPr>
          <p:nvPr>
            <p:ph type="subTitle" idx="1"/>
          </p:nvPr>
        </p:nvSpPr>
        <p:spPr>
          <a:xfrm>
            <a:off x="3386533" y="2997200"/>
            <a:ext cx="5240700" cy="1041300"/>
          </a:xfrm>
          <a:prstGeom prst="rect">
            <a:avLst/>
          </a:prstGeom>
        </p:spPr>
        <p:txBody>
          <a:bodyPr spcFirstLastPara="1" wrap="square" lIns="68575" tIns="34275" rIns="68575" bIns="34275" anchor="t" anchorCtr="0">
            <a:noAutofit/>
          </a:bodyPr>
          <a:lstStyle/>
          <a:p>
            <a:pPr marL="0" lvl="0" indent="0" algn="r" rtl="0">
              <a:spcBef>
                <a:spcPts val="300"/>
              </a:spcBef>
              <a:spcAft>
                <a:spcPts val="500"/>
              </a:spcAft>
              <a:buNone/>
            </a:pPr>
            <a:r>
              <a:rPr lang="de"/>
              <a:t>Evaluation, Änderung, Finaler Entwurf</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7"/>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Evaluation</a:t>
            </a:r>
            <a:endParaRPr b="1"/>
          </a:p>
        </p:txBody>
      </p:sp>
      <p:pic>
        <p:nvPicPr>
          <p:cNvPr id="271" name="Google Shape;271;p37"/>
          <p:cNvPicPr preferRelativeResize="0"/>
          <p:nvPr/>
        </p:nvPicPr>
        <p:blipFill>
          <a:blip r:embed="rId3">
            <a:alphaModFix/>
          </a:blip>
          <a:stretch>
            <a:fillRect/>
          </a:stretch>
        </p:blipFill>
        <p:spPr>
          <a:xfrm>
            <a:off x="3897888" y="1314300"/>
            <a:ext cx="1944775" cy="2745001"/>
          </a:xfrm>
          <a:prstGeom prst="rect">
            <a:avLst/>
          </a:prstGeom>
          <a:ln>
            <a:noFill/>
          </a:ln>
          <a:effectLst>
            <a:outerShdw blurRad="292100" dist="139700" dir="2700000" algn="tl" rotWithShape="0">
              <a:srgbClr val="333333">
                <a:alpha val="65000"/>
              </a:srgbClr>
            </a:outerShdw>
          </a:effectLst>
        </p:spPr>
      </p:pic>
      <p:pic>
        <p:nvPicPr>
          <p:cNvPr id="272" name="Google Shape;272;p37"/>
          <p:cNvPicPr preferRelativeResize="0"/>
          <p:nvPr/>
        </p:nvPicPr>
        <p:blipFill>
          <a:blip r:embed="rId4">
            <a:alphaModFix/>
          </a:blip>
          <a:stretch>
            <a:fillRect/>
          </a:stretch>
        </p:blipFill>
        <p:spPr>
          <a:xfrm>
            <a:off x="6447875" y="1314300"/>
            <a:ext cx="1944751" cy="2744975"/>
          </a:xfrm>
          <a:prstGeom prst="rect">
            <a:avLst/>
          </a:prstGeom>
          <a:ln>
            <a:noFill/>
          </a:ln>
          <a:effectLst>
            <a:outerShdw blurRad="292100" dist="139700" dir="2700000" algn="tl" rotWithShape="0">
              <a:srgbClr val="333333">
                <a:alpha val="65000"/>
              </a:srgbClr>
            </a:outerShdw>
          </a:effectLst>
        </p:spPr>
      </p:pic>
      <p:pic>
        <p:nvPicPr>
          <p:cNvPr id="3" name="Grafik 2">
            <a:extLst>
              <a:ext uri="{FF2B5EF4-FFF2-40B4-BE49-F238E27FC236}">
                <a16:creationId xmlns:a16="http://schemas.microsoft.com/office/drawing/2014/main" id="{02ADFE79-FBC3-4F54-9ECE-FCFA6B843E87}"/>
              </a:ext>
            </a:extLst>
          </p:cNvPr>
          <p:cNvPicPr>
            <a:picLocks noChangeAspect="1"/>
          </p:cNvPicPr>
          <p:nvPr/>
        </p:nvPicPr>
        <p:blipFill>
          <a:blip r:embed="rId5"/>
          <a:stretch>
            <a:fillRect/>
          </a:stretch>
        </p:blipFill>
        <p:spPr>
          <a:xfrm>
            <a:off x="1347925" y="1314296"/>
            <a:ext cx="1944751" cy="274497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0"/>
          <p:cNvSpPr txBox="1">
            <a:spLocks noGrp="1"/>
          </p:cNvSpPr>
          <p:nvPr>
            <p:ph type="ctrTitle"/>
          </p:nvPr>
        </p:nvSpPr>
        <p:spPr>
          <a:xfrm>
            <a:off x="2196301" y="1035051"/>
            <a:ext cx="6431100" cy="19620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r>
              <a:rPr lang="de" b="1"/>
              <a:t>WBA-Modellierung</a:t>
            </a:r>
            <a:endParaRPr b="1"/>
          </a:p>
        </p:txBody>
      </p:sp>
      <p:sp>
        <p:nvSpPr>
          <p:cNvPr id="149" name="Google Shape;149;p20"/>
          <p:cNvSpPr txBox="1">
            <a:spLocks noGrp="1"/>
          </p:cNvSpPr>
          <p:nvPr>
            <p:ph type="subTitle" idx="1"/>
          </p:nvPr>
        </p:nvSpPr>
        <p:spPr>
          <a:xfrm>
            <a:off x="3386533" y="2997200"/>
            <a:ext cx="5240700" cy="1041300"/>
          </a:xfrm>
          <a:prstGeom prst="rect">
            <a:avLst/>
          </a:prstGeom>
        </p:spPr>
        <p:txBody>
          <a:bodyPr spcFirstLastPara="1" wrap="square" lIns="68575" tIns="34275" rIns="68575" bIns="34275" anchor="t" anchorCtr="0">
            <a:noAutofit/>
          </a:bodyPr>
          <a:lstStyle/>
          <a:p>
            <a:pPr marL="0" lvl="0" indent="0" algn="r" rtl="0">
              <a:spcBef>
                <a:spcPts val="300"/>
              </a:spcBef>
              <a:spcAft>
                <a:spcPts val="500"/>
              </a:spcAft>
              <a:buNone/>
            </a:pPr>
            <a:r>
              <a:rPr lang="de"/>
              <a:t>Architektur, Anwendungslogik, REST, usw.</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8"/>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Beispielhafte Änderung am UI-Prototyp</a:t>
            </a:r>
            <a:endParaRPr b="1"/>
          </a:p>
        </p:txBody>
      </p:sp>
      <p:pic>
        <p:nvPicPr>
          <p:cNvPr id="3" name="Grafik 2" descr="Ein Bild, das Screenshot enthält.&#10;&#10;Automatisch generierte Beschreibung">
            <a:extLst>
              <a:ext uri="{FF2B5EF4-FFF2-40B4-BE49-F238E27FC236}">
                <a16:creationId xmlns:a16="http://schemas.microsoft.com/office/drawing/2014/main" id="{67D33F1E-A6EE-4DFA-99F2-A1501C0062FF}"/>
              </a:ext>
            </a:extLst>
          </p:cNvPr>
          <p:cNvPicPr>
            <a:picLocks noChangeAspect="1"/>
          </p:cNvPicPr>
          <p:nvPr/>
        </p:nvPicPr>
        <p:blipFill>
          <a:blip r:embed="rId3"/>
          <a:stretch>
            <a:fillRect/>
          </a:stretch>
        </p:blipFill>
        <p:spPr>
          <a:xfrm>
            <a:off x="1534798" y="1314300"/>
            <a:ext cx="6670970" cy="348812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9"/>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Finaler Prototyp</a:t>
            </a:r>
            <a:endParaRPr b="1"/>
          </a:p>
        </p:txBody>
      </p:sp>
      <p:pic>
        <p:nvPicPr>
          <p:cNvPr id="288" name="Google Shape;288;p39"/>
          <p:cNvPicPr preferRelativeResize="0"/>
          <p:nvPr/>
        </p:nvPicPr>
        <p:blipFill>
          <a:blip r:embed="rId3">
            <a:alphaModFix/>
          </a:blip>
          <a:stretch>
            <a:fillRect/>
          </a:stretch>
        </p:blipFill>
        <p:spPr>
          <a:xfrm>
            <a:off x="2598688" y="1555400"/>
            <a:ext cx="1124537" cy="3233000"/>
          </a:xfrm>
          <a:prstGeom prst="rect">
            <a:avLst/>
          </a:prstGeom>
          <a:noFill/>
          <a:ln>
            <a:noFill/>
          </a:ln>
          <a:effectLst>
            <a:outerShdw blurRad="57150" dist="19050" dir="5400000" algn="bl" rotWithShape="0">
              <a:srgbClr val="000000">
                <a:alpha val="50000"/>
              </a:srgbClr>
            </a:outerShdw>
          </a:effectLst>
        </p:spPr>
      </p:pic>
      <p:pic>
        <p:nvPicPr>
          <p:cNvPr id="289" name="Google Shape;289;p39"/>
          <p:cNvPicPr preferRelativeResize="0"/>
          <p:nvPr/>
        </p:nvPicPr>
        <p:blipFill>
          <a:blip r:embed="rId4">
            <a:alphaModFix/>
          </a:blip>
          <a:stretch>
            <a:fillRect/>
          </a:stretch>
        </p:blipFill>
        <p:spPr>
          <a:xfrm>
            <a:off x="1113225" y="2057813"/>
            <a:ext cx="1485475" cy="2228224"/>
          </a:xfrm>
          <a:prstGeom prst="rect">
            <a:avLst/>
          </a:prstGeom>
          <a:noFill/>
          <a:ln>
            <a:noFill/>
          </a:ln>
          <a:effectLst>
            <a:outerShdw blurRad="57150" dist="19050" dir="5400000" algn="bl" rotWithShape="0">
              <a:srgbClr val="000000">
                <a:alpha val="50000"/>
              </a:srgbClr>
            </a:outerShdw>
          </a:effectLst>
        </p:spPr>
      </p:pic>
      <p:pic>
        <p:nvPicPr>
          <p:cNvPr id="290" name="Google Shape;290;p39"/>
          <p:cNvPicPr preferRelativeResize="0"/>
          <p:nvPr/>
        </p:nvPicPr>
        <p:blipFill>
          <a:blip r:embed="rId5">
            <a:alphaModFix/>
          </a:blip>
          <a:stretch>
            <a:fillRect/>
          </a:stretch>
        </p:blipFill>
        <p:spPr>
          <a:xfrm>
            <a:off x="7643081" y="2207287"/>
            <a:ext cx="1286150" cy="1929226"/>
          </a:xfrm>
          <a:prstGeom prst="rect">
            <a:avLst/>
          </a:prstGeom>
          <a:noFill/>
          <a:ln>
            <a:noFill/>
          </a:ln>
          <a:effectLst>
            <a:outerShdw blurRad="57150" dist="19050" dir="5400000" algn="bl" rotWithShape="0">
              <a:srgbClr val="000000">
                <a:alpha val="50000"/>
              </a:srgbClr>
            </a:outerShdw>
          </a:effectLst>
        </p:spPr>
      </p:pic>
      <p:pic>
        <p:nvPicPr>
          <p:cNvPr id="3" name="Grafik 2" descr="Ein Bild, das Screenshot enthält.&#10;&#10;Automatisch generierte Beschreibung">
            <a:extLst>
              <a:ext uri="{FF2B5EF4-FFF2-40B4-BE49-F238E27FC236}">
                <a16:creationId xmlns:a16="http://schemas.microsoft.com/office/drawing/2014/main" id="{3E2E1A10-A858-421F-B637-E86EC6BF2DDE}"/>
              </a:ext>
            </a:extLst>
          </p:cNvPr>
          <p:cNvPicPr>
            <a:picLocks noChangeAspect="1"/>
          </p:cNvPicPr>
          <p:nvPr/>
        </p:nvPicPr>
        <p:blipFill>
          <a:blip r:embed="rId6"/>
          <a:stretch>
            <a:fillRect/>
          </a:stretch>
        </p:blipFill>
        <p:spPr>
          <a:xfrm>
            <a:off x="3723225" y="1350535"/>
            <a:ext cx="2291910" cy="3437865"/>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30D309D7-42D0-4F44-A961-322C64A768F0}"/>
              </a:ext>
            </a:extLst>
          </p:cNvPr>
          <p:cNvPicPr>
            <a:picLocks noChangeAspect="1"/>
          </p:cNvPicPr>
          <p:nvPr/>
        </p:nvPicPr>
        <p:blipFill>
          <a:blip r:embed="rId7"/>
          <a:stretch>
            <a:fillRect/>
          </a:stretch>
        </p:blipFill>
        <p:spPr>
          <a:xfrm>
            <a:off x="6015135" y="1914606"/>
            <a:ext cx="1627946" cy="2441919"/>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0"/>
          <p:cNvSpPr txBox="1">
            <a:spLocks noGrp="1"/>
          </p:cNvSpPr>
          <p:nvPr>
            <p:ph type="ctrTitle"/>
          </p:nvPr>
        </p:nvSpPr>
        <p:spPr>
          <a:xfrm>
            <a:off x="2196301" y="1035051"/>
            <a:ext cx="6431100" cy="19620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r>
              <a:rPr lang="de" b="1"/>
              <a:t>Vielen Dank für die Aufmerksamkeit.</a:t>
            </a:r>
            <a:endParaRPr b="1"/>
          </a:p>
        </p:txBody>
      </p:sp>
      <p:sp>
        <p:nvSpPr>
          <p:cNvPr id="296" name="Google Shape;296;p40"/>
          <p:cNvSpPr txBox="1">
            <a:spLocks noGrp="1"/>
          </p:cNvSpPr>
          <p:nvPr>
            <p:ph type="subTitle" idx="1"/>
          </p:nvPr>
        </p:nvSpPr>
        <p:spPr>
          <a:xfrm>
            <a:off x="3386533" y="2997200"/>
            <a:ext cx="5240700" cy="1041300"/>
          </a:xfrm>
          <a:prstGeom prst="rect">
            <a:avLst/>
          </a:prstGeom>
        </p:spPr>
        <p:txBody>
          <a:bodyPr spcFirstLastPara="1" wrap="square" lIns="68575" tIns="34275" rIns="68575" bIns="34275" anchor="t" anchorCtr="0">
            <a:noAutofit/>
          </a:bodyPr>
          <a:lstStyle/>
          <a:p>
            <a:pPr marL="0" lvl="0" indent="0" algn="r" rtl="0">
              <a:spcBef>
                <a:spcPts val="300"/>
              </a:spcBef>
              <a:spcAft>
                <a:spcPts val="5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Architektur</a:t>
            </a:r>
            <a:endParaRPr b="1"/>
          </a:p>
        </p:txBody>
      </p:sp>
      <p:pic>
        <p:nvPicPr>
          <p:cNvPr id="3" name="Grafik 2" descr="Ein Bild, das Text enthält.&#10;&#10;Automatisch generierte Beschreibung">
            <a:extLst>
              <a:ext uri="{FF2B5EF4-FFF2-40B4-BE49-F238E27FC236}">
                <a16:creationId xmlns:a16="http://schemas.microsoft.com/office/drawing/2014/main" id="{31B596BD-956E-4DE2-8D00-33C65467190C}"/>
              </a:ext>
            </a:extLst>
          </p:cNvPr>
          <p:cNvPicPr>
            <a:picLocks noChangeAspect="1"/>
          </p:cNvPicPr>
          <p:nvPr/>
        </p:nvPicPr>
        <p:blipFill>
          <a:blip r:embed="rId3"/>
          <a:stretch>
            <a:fillRect/>
          </a:stretch>
        </p:blipFill>
        <p:spPr>
          <a:xfrm>
            <a:off x="2528503" y="1415760"/>
            <a:ext cx="4683549" cy="3317194"/>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Anwendungslogik</a:t>
            </a:r>
            <a:endParaRPr b="1"/>
          </a:p>
          <a:p>
            <a:pPr marL="0" lvl="0" indent="0" algn="ctr" rtl="0">
              <a:spcBef>
                <a:spcPts val="0"/>
              </a:spcBef>
              <a:spcAft>
                <a:spcPts val="0"/>
              </a:spcAft>
              <a:buNone/>
            </a:pPr>
            <a:r>
              <a:rPr lang="de" sz="1400" b="1"/>
              <a:t>(Beispiele)</a:t>
            </a:r>
            <a:endParaRPr sz="1400" b="1"/>
          </a:p>
        </p:txBody>
      </p:sp>
      <p:sp>
        <p:nvSpPr>
          <p:cNvPr id="161" name="Google Shape;161;p22"/>
          <p:cNvSpPr txBox="1">
            <a:spLocks noGrp="1"/>
          </p:cNvSpPr>
          <p:nvPr>
            <p:ph type="body" idx="1"/>
          </p:nvPr>
        </p:nvSpPr>
        <p:spPr>
          <a:xfrm>
            <a:off x="1329134" y="1396950"/>
            <a:ext cx="3455400" cy="432300"/>
          </a:xfrm>
          <a:prstGeom prst="rect">
            <a:avLst/>
          </a:prstGeom>
        </p:spPr>
        <p:txBody>
          <a:bodyPr spcFirstLastPara="1" wrap="square" lIns="68575" tIns="34275" rIns="68575" bIns="34275" anchor="b" anchorCtr="0">
            <a:noAutofit/>
          </a:bodyPr>
          <a:lstStyle/>
          <a:p>
            <a:pPr marL="0" lvl="0" indent="0" algn="l" rtl="0">
              <a:spcBef>
                <a:spcPts val="400"/>
              </a:spcBef>
              <a:spcAft>
                <a:spcPts val="500"/>
              </a:spcAft>
              <a:buNone/>
            </a:pPr>
            <a:r>
              <a:rPr lang="de"/>
              <a:t>Server-Lagerungfaktoren</a:t>
            </a:r>
            <a:endParaRPr/>
          </a:p>
        </p:txBody>
      </p:sp>
      <p:sp>
        <p:nvSpPr>
          <p:cNvPr id="162" name="Google Shape;162;p22"/>
          <p:cNvSpPr txBox="1">
            <a:spLocks noGrp="1"/>
          </p:cNvSpPr>
          <p:nvPr>
            <p:ph type="body" idx="2"/>
          </p:nvPr>
        </p:nvSpPr>
        <p:spPr>
          <a:xfrm>
            <a:off x="1113233" y="1904553"/>
            <a:ext cx="3671400" cy="1842000"/>
          </a:xfrm>
          <a:prstGeom prst="rect">
            <a:avLst/>
          </a:prstGeom>
        </p:spPr>
        <p:txBody>
          <a:bodyPr spcFirstLastPara="1" wrap="square" lIns="68575" tIns="34275" rIns="68575" bIns="34275" anchor="t" anchorCtr="0">
            <a:noAutofit/>
          </a:bodyPr>
          <a:lstStyle/>
          <a:p>
            <a:pPr marL="457200" lvl="0" indent="-355600" algn="l" rtl="0">
              <a:spcBef>
                <a:spcPts val="300"/>
              </a:spcBef>
              <a:spcAft>
                <a:spcPts val="0"/>
              </a:spcAft>
              <a:buSzPts val="2000"/>
              <a:buChar char="●"/>
            </a:pPr>
            <a:r>
              <a:rPr lang="de">
                <a:latin typeface="Arial"/>
                <a:ea typeface="Arial"/>
                <a:cs typeface="Arial"/>
                <a:sym typeface="Arial"/>
              </a:rPr>
              <a:t>Server analysiert Inserat-Daten und vergleicht diese mit gespeicherten Stammdaten</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Interne Wertung gibt an wie wahrscheinlich sie einem Nutzer angezeigt wird</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Faktoren wie, Lagerung, wie alt, bereits geöffnet werden berücksichtigt</a:t>
            </a:r>
            <a:endParaRPr>
              <a:latin typeface="Arial"/>
              <a:ea typeface="Arial"/>
              <a:cs typeface="Arial"/>
              <a:sym typeface="Arial"/>
            </a:endParaRPr>
          </a:p>
        </p:txBody>
      </p:sp>
      <p:sp>
        <p:nvSpPr>
          <p:cNvPr id="163" name="Google Shape;163;p22"/>
          <p:cNvSpPr txBox="1">
            <a:spLocks noGrp="1"/>
          </p:cNvSpPr>
          <p:nvPr>
            <p:ph type="body" idx="3"/>
          </p:nvPr>
        </p:nvSpPr>
        <p:spPr>
          <a:xfrm>
            <a:off x="5195490" y="1400125"/>
            <a:ext cx="3466800" cy="432300"/>
          </a:xfrm>
          <a:prstGeom prst="rect">
            <a:avLst/>
          </a:prstGeom>
        </p:spPr>
        <p:txBody>
          <a:bodyPr spcFirstLastPara="1" wrap="square" lIns="68575" tIns="34275" rIns="68575" bIns="34275" anchor="b" anchorCtr="0">
            <a:noAutofit/>
          </a:bodyPr>
          <a:lstStyle/>
          <a:p>
            <a:pPr marL="0" lvl="0" indent="0" algn="l" rtl="0">
              <a:spcBef>
                <a:spcPts val="400"/>
              </a:spcBef>
              <a:spcAft>
                <a:spcPts val="500"/>
              </a:spcAft>
              <a:buNone/>
            </a:pPr>
            <a:r>
              <a:rPr lang="de"/>
              <a:t>Client-Benachrichtigung</a:t>
            </a:r>
            <a:endParaRPr/>
          </a:p>
        </p:txBody>
      </p:sp>
      <p:sp>
        <p:nvSpPr>
          <p:cNvPr id="164" name="Google Shape;164;p22"/>
          <p:cNvSpPr txBox="1">
            <a:spLocks noGrp="1"/>
          </p:cNvSpPr>
          <p:nvPr>
            <p:ph type="body" idx="4"/>
          </p:nvPr>
        </p:nvSpPr>
        <p:spPr>
          <a:xfrm>
            <a:off x="4991100" y="1901378"/>
            <a:ext cx="3671400" cy="1842000"/>
          </a:xfrm>
          <a:prstGeom prst="rect">
            <a:avLst/>
          </a:prstGeom>
        </p:spPr>
        <p:txBody>
          <a:bodyPr spcFirstLastPara="1" wrap="square" lIns="68575" tIns="34275" rIns="68575" bIns="34275" anchor="t" anchorCtr="0">
            <a:noAutofit/>
          </a:bodyPr>
          <a:lstStyle/>
          <a:p>
            <a:pPr marL="457200" lvl="0" indent="-355600" algn="l" rtl="0">
              <a:spcBef>
                <a:spcPts val="300"/>
              </a:spcBef>
              <a:spcAft>
                <a:spcPts val="0"/>
              </a:spcAft>
              <a:buSzPts val="2000"/>
              <a:buChar char="●"/>
            </a:pPr>
            <a:r>
              <a:rPr lang="de">
                <a:latin typeface="Arial"/>
                <a:ea typeface="Arial"/>
                <a:cs typeface="Arial"/>
                <a:sym typeface="Arial"/>
              </a:rPr>
              <a:t>Nutzer abonniert Gruppe</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über neue Inserate informiert</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Status wird automatisch abgefragt</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bei neuen Inseraten wird eine Push-Benachrichtigung versandt</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Risiken spezifisch für das System</a:t>
            </a:r>
            <a:endParaRPr b="1"/>
          </a:p>
        </p:txBody>
      </p:sp>
      <p:sp>
        <p:nvSpPr>
          <p:cNvPr id="170" name="Google Shape;170;p23"/>
          <p:cNvSpPr txBox="1">
            <a:spLocks noGrp="1"/>
          </p:cNvSpPr>
          <p:nvPr>
            <p:ph type="body" idx="1"/>
          </p:nvPr>
        </p:nvSpPr>
        <p:spPr>
          <a:xfrm>
            <a:off x="2017275" y="1314300"/>
            <a:ext cx="7514100" cy="3693000"/>
          </a:xfrm>
          <a:prstGeom prst="rect">
            <a:avLst/>
          </a:prstGeom>
        </p:spPr>
        <p:txBody>
          <a:bodyPr spcFirstLastPara="1" wrap="square" lIns="68575" tIns="34275" rIns="68575" bIns="34275" anchor="ctr" anchorCtr="0">
            <a:noAutofit/>
          </a:bodyPr>
          <a:lstStyle/>
          <a:p>
            <a:pPr marL="457200" lvl="0" indent="-355600" algn="l" rtl="0">
              <a:spcBef>
                <a:spcPts val="300"/>
              </a:spcBef>
              <a:spcAft>
                <a:spcPts val="0"/>
              </a:spcAft>
              <a:buSzPts val="2000"/>
              <a:buChar char="●"/>
            </a:pPr>
            <a:r>
              <a:rPr lang="de">
                <a:latin typeface="Arial"/>
                <a:ea typeface="Arial"/>
                <a:cs typeface="Arial"/>
                <a:sym typeface="Arial"/>
              </a:rPr>
              <a:t>Ausfall des Servers</a:t>
            </a:r>
            <a:endParaRPr>
              <a:latin typeface="Arial"/>
              <a:ea typeface="Arial"/>
              <a:cs typeface="Arial"/>
              <a:sym typeface="Arial"/>
            </a:endParaRPr>
          </a:p>
          <a:p>
            <a:pPr marL="914400" lvl="1" indent="-355600" algn="l" rtl="0">
              <a:spcBef>
                <a:spcPts val="0"/>
              </a:spcBef>
              <a:spcAft>
                <a:spcPts val="0"/>
              </a:spcAft>
              <a:buSzPts val="2000"/>
              <a:buChar char="○"/>
            </a:pPr>
            <a:r>
              <a:rPr lang="de">
                <a:latin typeface="Arial"/>
                <a:ea typeface="Arial"/>
                <a:cs typeface="Arial"/>
                <a:sym typeface="Arial"/>
              </a:rPr>
              <a:t>Backupserver</a:t>
            </a:r>
            <a:endParaRPr>
              <a:latin typeface="Arial"/>
              <a:ea typeface="Arial"/>
              <a:cs typeface="Arial"/>
              <a:sym typeface="Arial"/>
            </a:endParaRPr>
          </a:p>
          <a:p>
            <a:pPr marL="914400" lvl="1" indent="-355600" algn="l" rtl="0">
              <a:spcBef>
                <a:spcPts val="0"/>
              </a:spcBef>
              <a:spcAft>
                <a:spcPts val="0"/>
              </a:spcAft>
              <a:buSzPts val="2000"/>
              <a:buChar char="○"/>
            </a:pPr>
            <a:r>
              <a:rPr lang="de">
                <a:latin typeface="Arial"/>
                <a:ea typeface="Arial"/>
                <a:cs typeface="Arial"/>
                <a:sym typeface="Arial"/>
              </a:rPr>
              <a:t>Regelmäßige Synchronisation</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Fremd-API bereitet Probleme</a:t>
            </a:r>
            <a:endParaRPr>
              <a:latin typeface="Arial"/>
              <a:ea typeface="Arial"/>
              <a:cs typeface="Arial"/>
              <a:sym typeface="Arial"/>
            </a:endParaRPr>
          </a:p>
          <a:p>
            <a:pPr marL="914400" lvl="1" indent="-355600" algn="l" rtl="0">
              <a:spcBef>
                <a:spcPts val="0"/>
              </a:spcBef>
              <a:spcAft>
                <a:spcPts val="0"/>
              </a:spcAft>
              <a:buSzPts val="2000"/>
              <a:buChar char="○"/>
            </a:pPr>
            <a:r>
              <a:rPr lang="de">
                <a:latin typeface="Arial"/>
                <a:ea typeface="Arial"/>
                <a:cs typeface="Arial"/>
                <a:sym typeface="Arial"/>
              </a:rPr>
              <a:t>Abwägen ob Dienst vonnöten ist</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Daten können nicht übertragen werden</a:t>
            </a:r>
            <a:endParaRPr>
              <a:latin typeface="Arial"/>
              <a:ea typeface="Arial"/>
              <a:cs typeface="Arial"/>
              <a:sym typeface="Arial"/>
            </a:endParaRPr>
          </a:p>
          <a:p>
            <a:pPr marL="914400" lvl="1" indent="-355600" algn="l" rtl="0">
              <a:spcBef>
                <a:spcPts val="0"/>
              </a:spcBef>
              <a:spcAft>
                <a:spcPts val="0"/>
              </a:spcAft>
              <a:buSzPts val="2000"/>
              <a:buChar char="○"/>
            </a:pPr>
            <a:r>
              <a:rPr lang="de">
                <a:latin typeface="Arial"/>
                <a:ea typeface="Arial"/>
                <a:cs typeface="Arial"/>
                <a:sym typeface="Arial"/>
              </a:rPr>
              <a:t>Anfrage automatisch wiederholen</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a:t>
            </a:r>
            <a:endParaRPr>
              <a:latin typeface="Arial"/>
              <a:ea typeface="Arial"/>
              <a:cs typeface="Arial"/>
              <a:sym typeface="Arial"/>
            </a:endParaRPr>
          </a:p>
          <a:p>
            <a:pPr marL="914400" lvl="0" indent="0" algn="l" rtl="0">
              <a:spcBef>
                <a:spcPts val="500"/>
              </a:spcBef>
              <a:spcAft>
                <a:spcPts val="0"/>
              </a:spcAft>
              <a:buNone/>
            </a:pPr>
            <a:endParaRPr>
              <a:latin typeface="Arial"/>
              <a:ea typeface="Arial"/>
              <a:cs typeface="Arial"/>
              <a:sym typeface="Arial"/>
            </a:endParaRPr>
          </a:p>
          <a:p>
            <a:pPr marL="0" lvl="0" indent="0" algn="l" rtl="0">
              <a:spcBef>
                <a:spcPts val="500"/>
              </a:spcBef>
              <a:spcAft>
                <a:spcPts val="500"/>
              </a:spcAft>
              <a:buNone/>
            </a:pPr>
            <a:endParaRPr>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API-Analysen</a:t>
            </a:r>
            <a:endParaRPr b="1"/>
          </a:p>
        </p:txBody>
      </p:sp>
      <p:sp>
        <p:nvSpPr>
          <p:cNvPr id="176" name="Google Shape;176;p24"/>
          <p:cNvSpPr txBox="1">
            <a:spLocks noGrp="1"/>
          </p:cNvSpPr>
          <p:nvPr>
            <p:ph type="body" idx="1"/>
          </p:nvPr>
        </p:nvSpPr>
        <p:spPr>
          <a:xfrm>
            <a:off x="1329134" y="1993900"/>
            <a:ext cx="3455400" cy="432300"/>
          </a:xfrm>
          <a:prstGeom prst="rect">
            <a:avLst/>
          </a:prstGeom>
        </p:spPr>
        <p:txBody>
          <a:bodyPr spcFirstLastPara="1" wrap="square" lIns="68575" tIns="34275" rIns="68575" bIns="34275" anchor="b" anchorCtr="0">
            <a:noAutofit/>
          </a:bodyPr>
          <a:lstStyle/>
          <a:p>
            <a:pPr marL="0" lvl="0" indent="0" algn="l" rtl="0">
              <a:spcBef>
                <a:spcPts val="400"/>
              </a:spcBef>
              <a:spcAft>
                <a:spcPts val="500"/>
              </a:spcAft>
              <a:buNone/>
            </a:pPr>
            <a:r>
              <a:rPr lang="de"/>
              <a:t>Datenbank - Firebase</a:t>
            </a:r>
            <a:endParaRPr/>
          </a:p>
        </p:txBody>
      </p:sp>
      <p:sp>
        <p:nvSpPr>
          <p:cNvPr id="177" name="Google Shape;177;p24"/>
          <p:cNvSpPr txBox="1">
            <a:spLocks noGrp="1"/>
          </p:cNvSpPr>
          <p:nvPr>
            <p:ph type="body" idx="2"/>
          </p:nvPr>
        </p:nvSpPr>
        <p:spPr>
          <a:xfrm>
            <a:off x="1113233" y="2501503"/>
            <a:ext cx="3671400" cy="1842000"/>
          </a:xfrm>
          <a:prstGeom prst="rect">
            <a:avLst/>
          </a:prstGeom>
        </p:spPr>
        <p:txBody>
          <a:bodyPr spcFirstLastPara="1" wrap="square" lIns="68575" tIns="34275" rIns="68575" bIns="34275" anchor="t" anchorCtr="0">
            <a:noAutofit/>
          </a:bodyPr>
          <a:lstStyle/>
          <a:p>
            <a:pPr marL="457200" lvl="0" indent="-355600" algn="l" rtl="0">
              <a:spcBef>
                <a:spcPts val="300"/>
              </a:spcBef>
              <a:spcAft>
                <a:spcPts val="0"/>
              </a:spcAft>
              <a:buSzPts val="2000"/>
              <a:buChar char="●"/>
            </a:pPr>
            <a:r>
              <a:rPr lang="de">
                <a:latin typeface="Arial"/>
                <a:ea typeface="Arial"/>
                <a:cs typeface="Arial"/>
                <a:sym typeface="Arial"/>
              </a:rPr>
              <a:t>Cloud Firestore</a:t>
            </a:r>
            <a:endParaRPr>
              <a:latin typeface="Arial"/>
              <a:ea typeface="Arial"/>
              <a:cs typeface="Arial"/>
              <a:sym typeface="Arial"/>
            </a:endParaRPr>
          </a:p>
          <a:p>
            <a:pPr marL="914400" lvl="1" indent="-336550" algn="l" rtl="0">
              <a:spcBef>
                <a:spcPts val="0"/>
              </a:spcBef>
              <a:spcAft>
                <a:spcPts val="0"/>
              </a:spcAft>
              <a:buSzPts val="1700"/>
              <a:buChar char="○"/>
            </a:pPr>
            <a:r>
              <a:rPr lang="de">
                <a:latin typeface="Arial"/>
                <a:ea typeface="Arial"/>
                <a:cs typeface="Arial"/>
                <a:sym typeface="Arial"/>
              </a:rPr>
              <a:t>Datenbank (REST-kompatibel)</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Cloud Messaging</a:t>
            </a:r>
            <a:endParaRPr>
              <a:latin typeface="Arial"/>
              <a:ea typeface="Arial"/>
              <a:cs typeface="Arial"/>
              <a:sym typeface="Arial"/>
            </a:endParaRPr>
          </a:p>
          <a:p>
            <a:pPr marL="914400" lvl="1" indent="-336550" algn="l" rtl="0">
              <a:spcBef>
                <a:spcPts val="0"/>
              </a:spcBef>
              <a:spcAft>
                <a:spcPts val="0"/>
              </a:spcAft>
              <a:buSzPts val="1700"/>
              <a:buChar char="○"/>
            </a:pPr>
            <a:r>
              <a:rPr lang="de">
                <a:latin typeface="Arial"/>
                <a:ea typeface="Arial"/>
                <a:cs typeface="Arial"/>
                <a:sym typeface="Arial"/>
              </a:rPr>
              <a:t>Push-Benachrichtigungen</a:t>
            </a:r>
            <a:endParaRPr>
              <a:latin typeface="Arial"/>
              <a:ea typeface="Arial"/>
              <a:cs typeface="Arial"/>
              <a:sym typeface="Arial"/>
            </a:endParaRPr>
          </a:p>
        </p:txBody>
      </p:sp>
      <p:sp>
        <p:nvSpPr>
          <p:cNvPr id="178" name="Google Shape;178;p24"/>
          <p:cNvSpPr txBox="1">
            <a:spLocks noGrp="1"/>
          </p:cNvSpPr>
          <p:nvPr>
            <p:ph type="body" idx="3"/>
          </p:nvPr>
        </p:nvSpPr>
        <p:spPr>
          <a:xfrm>
            <a:off x="5160365" y="2000250"/>
            <a:ext cx="3466800" cy="432300"/>
          </a:xfrm>
          <a:prstGeom prst="rect">
            <a:avLst/>
          </a:prstGeom>
        </p:spPr>
        <p:txBody>
          <a:bodyPr spcFirstLastPara="1" wrap="square" lIns="68575" tIns="34275" rIns="68575" bIns="34275" anchor="b" anchorCtr="0">
            <a:noAutofit/>
          </a:bodyPr>
          <a:lstStyle/>
          <a:p>
            <a:pPr marL="0" lvl="0" indent="0" algn="l" rtl="0">
              <a:spcBef>
                <a:spcPts val="400"/>
              </a:spcBef>
              <a:spcAft>
                <a:spcPts val="500"/>
              </a:spcAft>
              <a:buNone/>
            </a:pPr>
            <a:r>
              <a:rPr lang="de"/>
              <a:t>Wetterdienst - OpenWeather</a:t>
            </a:r>
            <a:endParaRPr/>
          </a:p>
        </p:txBody>
      </p:sp>
      <p:sp>
        <p:nvSpPr>
          <p:cNvPr id="179" name="Google Shape;179;p24"/>
          <p:cNvSpPr txBox="1">
            <a:spLocks noGrp="1"/>
          </p:cNvSpPr>
          <p:nvPr>
            <p:ph type="body" idx="4"/>
          </p:nvPr>
        </p:nvSpPr>
        <p:spPr>
          <a:xfrm>
            <a:off x="4955975" y="2501503"/>
            <a:ext cx="3671400" cy="1842000"/>
          </a:xfrm>
          <a:prstGeom prst="rect">
            <a:avLst/>
          </a:prstGeom>
        </p:spPr>
        <p:txBody>
          <a:bodyPr spcFirstLastPara="1" wrap="square" lIns="68575" tIns="34275" rIns="68575" bIns="34275" anchor="t" anchorCtr="0">
            <a:noAutofit/>
          </a:bodyPr>
          <a:lstStyle/>
          <a:p>
            <a:pPr marL="457200" lvl="0" indent="-355600" algn="l" rtl="0">
              <a:spcBef>
                <a:spcPts val="300"/>
              </a:spcBef>
              <a:spcAft>
                <a:spcPts val="0"/>
              </a:spcAft>
              <a:buSzPts val="2000"/>
              <a:buChar char="●"/>
            </a:pPr>
            <a:r>
              <a:rPr lang="de">
                <a:latin typeface="Arial"/>
                <a:ea typeface="Arial"/>
                <a:cs typeface="Arial"/>
                <a:sym typeface="Arial"/>
              </a:rPr>
              <a:t>Größte Feature Liste</a:t>
            </a:r>
            <a:endParaRPr>
              <a:latin typeface="Arial"/>
              <a:ea typeface="Arial"/>
              <a:cs typeface="Arial"/>
              <a:sym typeface="Arial"/>
            </a:endParaRPr>
          </a:p>
          <a:p>
            <a:pPr marL="914400" lvl="1" indent="-336550" algn="l" rtl="0">
              <a:spcBef>
                <a:spcPts val="0"/>
              </a:spcBef>
              <a:spcAft>
                <a:spcPts val="0"/>
              </a:spcAft>
              <a:buSzPts val="1700"/>
              <a:buChar char="○"/>
            </a:pPr>
            <a:r>
              <a:rPr lang="de">
                <a:latin typeface="Arial"/>
                <a:ea typeface="Arial"/>
                <a:cs typeface="Arial"/>
                <a:sym typeface="Arial"/>
              </a:rPr>
              <a:t>auch für zukünftige Funktionen</a:t>
            </a:r>
            <a:endParaRPr>
              <a:latin typeface="Arial"/>
              <a:ea typeface="Arial"/>
              <a:cs typeface="Arial"/>
              <a:sym typeface="Arial"/>
            </a:endParaRPr>
          </a:p>
          <a:p>
            <a:pPr marL="457200" lvl="0" indent="-355600" algn="l" rtl="0">
              <a:spcBef>
                <a:spcPts val="0"/>
              </a:spcBef>
              <a:spcAft>
                <a:spcPts val="0"/>
              </a:spcAft>
              <a:buSzPts val="2000"/>
              <a:buChar char="●"/>
            </a:pPr>
            <a:r>
              <a:rPr lang="de">
                <a:latin typeface="Arial"/>
                <a:ea typeface="Arial"/>
                <a:cs typeface="Arial"/>
                <a:sym typeface="Arial"/>
              </a:rPr>
              <a:t>Kostenfrei bei unserer Größe der Nutzung</a:t>
            </a:r>
            <a:endParaRPr>
              <a:latin typeface="Arial"/>
              <a:ea typeface="Arial"/>
              <a:cs typeface="Arial"/>
              <a:sym typeface="Arial"/>
            </a:endParaRPr>
          </a:p>
          <a:p>
            <a:pPr marL="914400" lvl="1" indent="-336550" algn="l" rtl="0">
              <a:spcBef>
                <a:spcPts val="0"/>
              </a:spcBef>
              <a:spcAft>
                <a:spcPts val="0"/>
              </a:spcAft>
              <a:buSzPts val="1700"/>
              <a:buChar char="○"/>
            </a:pPr>
            <a:r>
              <a:rPr lang="de">
                <a:latin typeface="Arial"/>
                <a:ea typeface="Arial"/>
                <a:cs typeface="Arial"/>
                <a:sym typeface="Arial"/>
              </a:rPr>
              <a:t>60 API-Calls/Minute</a:t>
            </a:r>
            <a:endParaRPr>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REST-Ressourcen</a:t>
            </a:r>
            <a:endParaRPr b="1"/>
          </a:p>
        </p:txBody>
      </p:sp>
      <p:pic>
        <p:nvPicPr>
          <p:cNvPr id="3" name="Grafik 2" descr="Ein Bild, das Screenshot enthält.&#10;&#10;Automatisch generierte Beschreibung">
            <a:extLst>
              <a:ext uri="{FF2B5EF4-FFF2-40B4-BE49-F238E27FC236}">
                <a16:creationId xmlns:a16="http://schemas.microsoft.com/office/drawing/2014/main" id="{EAAB4C94-02B1-432F-AD0F-17B66AD7E32F}"/>
              </a:ext>
            </a:extLst>
          </p:cNvPr>
          <p:cNvPicPr>
            <a:picLocks noChangeAspect="1"/>
          </p:cNvPicPr>
          <p:nvPr/>
        </p:nvPicPr>
        <p:blipFill>
          <a:blip r:embed="rId3"/>
          <a:stretch>
            <a:fillRect/>
          </a:stretch>
        </p:blipFill>
        <p:spPr>
          <a:xfrm>
            <a:off x="1958176" y="1314300"/>
            <a:ext cx="5227647" cy="361914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Datenmodellierung</a:t>
            </a:r>
            <a:endParaRPr b="1"/>
          </a:p>
        </p:txBody>
      </p:sp>
      <p:pic>
        <p:nvPicPr>
          <p:cNvPr id="191" name="Google Shape;191;p26"/>
          <p:cNvPicPr preferRelativeResize="0"/>
          <p:nvPr/>
        </p:nvPicPr>
        <p:blipFill>
          <a:blip r:embed="rId3">
            <a:alphaModFix/>
          </a:blip>
          <a:stretch>
            <a:fillRect/>
          </a:stretch>
        </p:blipFill>
        <p:spPr>
          <a:xfrm>
            <a:off x="3181425" y="1314300"/>
            <a:ext cx="3377692" cy="3524400"/>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1113233" y="0"/>
            <a:ext cx="7514100" cy="13143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r>
              <a:rPr lang="de" b="1"/>
              <a:t>Spezifikation der PoCs</a:t>
            </a:r>
            <a:endParaRPr b="1"/>
          </a:p>
        </p:txBody>
      </p:sp>
      <p:sp>
        <p:nvSpPr>
          <p:cNvPr id="197" name="Google Shape;197;p27"/>
          <p:cNvSpPr txBox="1"/>
          <p:nvPr/>
        </p:nvSpPr>
        <p:spPr>
          <a:xfrm>
            <a:off x="1338125" y="1314300"/>
            <a:ext cx="3551100" cy="30000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de" b="1">
                <a:solidFill>
                  <a:schemeClr val="dk1"/>
                </a:solidFill>
                <a:latin typeface="Corbel"/>
                <a:ea typeface="Corbel"/>
                <a:cs typeface="Corbel"/>
                <a:sym typeface="Corbel"/>
              </a:rPr>
              <a:t>Kommunikation zwischen Client und Server</a:t>
            </a:r>
            <a:endParaRPr b="1">
              <a:solidFill>
                <a:schemeClr val="dk1"/>
              </a:solidFill>
              <a:latin typeface="Corbel"/>
              <a:ea typeface="Corbel"/>
              <a:cs typeface="Corbel"/>
              <a:sym typeface="Corbel"/>
            </a:endParaRPr>
          </a:p>
          <a:p>
            <a:pPr marL="0" lvl="0" indent="0" algn="l" rtl="0">
              <a:spcBef>
                <a:spcPts val="500"/>
              </a:spcBef>
              <a:spcAft>
                <a:spcPts val="0"/>
              </a:spcAft>
              <a:buNone/>
            </a:pPr>
            <a:endParaRPr b="1">
              <a:solidFill>
                <a:schemeClr val="dk1"/>
              </a:solidFill>
              <a:latin typeface="Corbel"/>
              <a:ea typeface="Corbel"/>
              <a:cs typeface="Corbel"/>
              <a:sym typeface="Corbel"/>
            </a:endParaRPr>
          </a:p>
          <a:p>
            <a:pPr marL="0" lvl="0" indent="0" algn="l" rtl="0">
              <a:spcBef>
                <a:spcPts val="500"/>
              </a:spcBef>
              <a:spcAft>
                <a:spcPts val="0"/>
              </a:spcAft>
              <a:buNone/>
            </a:pPr>
            <a:r>
              <a:rPr lang="de" b="1">
                <a:solidFill>
                  <a:schemeClr val="dk1"/>
                </a:solidFill>
                <a:latin typeface="Corbel"/>
                <a:ea typeface="Corbel"/>
                <a:cs typeface="Corbel"/>
                <a:sym typeface="Corbel"/>
              </a:rPr>
              <a:t>Exit (Erfolg): </a:t>
            </a:r>
            <a:r>
              <a:rPr lang="de" sz="1200">
                <a:solidFill>
                  <a:srgbClr val="24292E"/>
                </a:solidFill>
              </a:rPr>
              <a:t>Client sendet eine Anfrage an den Server und dieser sendet eine Antwort</a:t>
            </a:r>
            <a:endParaRPr sz="1200">
              <a:solidFill>
                <a:srgbClr val="24292E"/>
              </a:solidFill>
            </a:endParaRPr>
          </a:p>
          <a:p>
            <a:pPr marL="0" lvl="0" indent="0" algn="l" rtl="0">
              <a:spcBef>
                <a:spcPts val="500"/>
              </a:spcBef>
              <a:spcAft>
                <a:spcPts val="0"/>
              </a:spcAft>
              <a:buNone/>
            </a:pPr>
            <a:endParaRPr b="1">
              <a:solidFill>
                <a:schemeClr val="dk1"/>
              </a:solidFill>
              <a:latin typeface="Corbel"/>
              <a:ea typeface="Corbel"/>
              <a:cs typeface="Corbel"/>
              <a:sym typeface="Corbel"/>
            </a:endParaRPr>
          </a:p>
          <a:p>
            <a:pPr marL="0" lvl="0" indent="0" algn="l" rtl="0">
              <a:spcBef>
                <a:spcPts val="500"/>
              </a:spcBef>
              <a:spcAft>
                <a:spcPts val="0"/>
              </a:spcAft>
              <a:buNone/>
            </a:pPr>
            <a:r>
              <a:rPr lang="de" b="1">
                <a:solidFill>
                  <a:schemeClr val="dk1"/>
                </a:solidFill>
                <a:latin typeface="Corbel"/>
                <a:ea typeface="Corbel"/>
                <a:cs typeface="Corbel"/>
                <a:sym typeface="Corbel"/>
              </a:rPr>
              <a:t>Fail (Misserfolg): </a:t>
            </a:r>
            <a:r>
              <a:rPr lang="de" sz="1200">
                <a:solidFill>
                  <a:srgbClr val="24292E"/>
                </a:solidFill>
              </a:rPr>
              <a:t>Der Client kann den Server nicht finden, der Server sendet keine Antwort oder die Übertragungsdauer übertrifft eine bestimmte Zeit</a:t>
            </a:r>
            <a:endParaRPr sz="1200">
              <a:solidFill>
                <a:srgbClr val="24292E"/>
              </a:solidFill>
            </a:endParaRPr>
          </a:p>
          <a:p>
            <a:pPr marL="0" lvl="0" indent="0" algn="l" rtl="0">
              <a:spcBef>
                <a:spcPts val="500"/>
              </a:spcBef>
              <a:spcAft>
                <a:spcPts val="0"/>
              </a:spcAft>
              <a:buNone/>
            </a:pPr>
            <a:endParaRPr sz="1200">
              <a:solidFill>
                <a:srgbClr val="24292E"/>
              </a:solidFill>
            </a:endParaRPr>
          </a:p>
          <a:p>
            <a:pPr marL="0" lvl="0" indent="0" algn="l" rtl="0">
              <a:spcBef>
                <a:spcPts val="500"/>
              </a:spcBef>
              <a:spcAft>
                <a:spcPts val="0"/>
              </a:spcAft>
              <a:buNone/>
            </a:pPr>
            <a:r>
              <a:rPr lang="de" sz="1200" b="1">
                <a:solidFill>
                  <a:srgbClr val="24292E"/>
                </a:solidFill>
              </a:rPr>
              <a:t>Fallback: </a:t>
            </a:r>
            <a:r>
              <a:rPr lang="de" sz="1200">
                <a:solidFill>
                  <a:srgbClr val="24292E"/>
                </a:solidFill>
              </a:rPr>
              <a:t>Die Realisierung des Servers muss neu umgesetzt werden</a:t>
            </a:r>
            <a:endParaRPr sz="1200">
              <a:solidFill>
                <a:srgbClr val="24292E"/>
              </a:solidFill>
            </a:endParaRPr>
          </a:p>
          <a:p>
            <a:pPr marL="0" lvl="0" indent="0" algn="l" rtl="0">
              <a:spcBef>
                <a:spcPts val="500"/>
              </a:spcBef>
              <a:spcAft>
                <a:spcPts val="500"/>
              </a:spcAft>
              <a:buNone/>
            </a:pPr>
            <a:endParaRPr b="1">
              <a:solidFill>
                <a:schemeClr val="dk1"/>
              </a:solidFill>
              <a:latin typeface="Corbel"/>
              <a:ea typeface="Corbel"/>
              <a:cs typeface="Corbel"/>
              <a:sym typeface="Corbel"/>
            </a:endParaRPr>
          </a:p>
        </p:txBody>
      </p:sp>
      <p:sp>
        <p:nvSpPr>
          <p:cNvPr id="198" name="Google Shape;198;p27"/>
          <p:cNvSpPr txBox="1"/>
          <p:nvPr/>
        </p:nvSpPr>
        <p:spPr>
          <a:xfrm>
            <a:off x="5362825" y="1314300"/>
            <a:ext cx="3551100" cy="3291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de" b="1">
                <a:solidFill>
                  <a:schemeClr val="dk1"/>
                </a:solidFill>
                <a:latin typeface="Corbel"/>
                <a:ea typeface="Corbel"/>
                <a:cs typeface="Corbel"/>
                <a:sym typeface="Corbel"/>
              </a:rPr>
              <a:t>Speichern von Testdaten auf der Datenbank</a:t>
            </a:r>
            <a:endParaRPr b="1">
              <a:solidFill>
                <a:schemeClr val="dk1"/>
              </a:solidFill>
              <a:latin typeface="Corbel"/>
              <a:ea typeface="Corbel"/>
              <a:cs typeface="Corbel"/>
              <a:sym typeface="Corbel"/>
            </a:endParaRPr>
          </a:p>
          <a:p>
            <a:pPr marL="0" lvl="0" indent="0" algn="l" rtl="0">
              <a:spcBef>
                <a:spcPts val="500"/>
              </a:spcBef>
              <a:spcAft>
                <a:spcPts val="0"/>
              </a:spcAft>
              <a:buNone/>
            </a:pPr>
            <a:endParaRPr b="1">
              <a:solidFill>
                <a:schemeClr val="dk1"/>
              </a:solidFill>
              <a:latin typeface="Corbel"/>
              <a:ea typeface="Corbel"/>
              <a:cs typeface="Corbel"/>
              <a:sym typeface="Corbel"/>
            </a:endParaRPr>
          </a:p>
          <a:p>
            <a:pPr marL="0" lvl="0" indent="0" algn="l" rtl="0">
              <a:spcBef>
                <a:spcPts val="500"/>
              </a:spcBef>
              <a:spcAft>
                <a:spcPts val="0"/>
              </a:spcAft>
              <a:buNone/>
            </a:pPr>
            <a:r>
              <a:rPr lang="de" b="1">
                <a:solidFill>
                  <a:schemeClr val="dk1"/>
                </a:solidFill>
                <a:latin typeface="Corbel"/>
                <a:ea typeface="Corbel"/>
                <a:cs typeface="Corbel"/>
                <a:sym typeface="Corbel"/>
              </a:rPr>
              <a:t>Exit (Erfolg): </a:t>
            </a:r>
            <a:r>
              <a:rPr lang="de" sz="1200">
                <a:solidFill>
                  <a:srgbClr val="24292E"/>
                </a:solidFill>
              </a:rPr>
              <a:t>Die Datenbank auf dem Server speichert Testdaten vollständig und korrekt im System ab, und steht anschließend zum Abrufen bereit</a:t>
            </a:r>
            <a:endParaRPr sz="1200">
              <a:solidFill>
                <a:srgbClr val="24292E"/>
              </a:solidFill>
            </a:endParaRPr>
          </a:p>
          <a:p>
            <a:pPr marL="0" lvl="0" indent="0" algn="l" rtl="0">
              <a:spcBef>
                <a:spcPts val="500"/>
              </a:spcBef>
              <a:spcAft>
                <a:spcPts val="0"/>
              </a:spcAft>
              <a:buNone/>
            </a:pPr>
            <a:r>
              <a:rPr lang="de" b="1">
                <a:solidFill>
                  <a:schemeClr val="dk1"/>
                </a:solidFill>
                <a:latin typeface="Corbel"/>
                <a:ea typeface="Corbel"/>
                <a:cs typeface="Corbel"/>
                <a:sym typeface="Corbel"/>
              </a:rPr>
              <a:t>Fail (Misserfolg): </a:t>
            </a:r>
            <a:r>
              <a:rPr lang="de" sz="1200">
                <a:solidFill>
                  <a:srgbClr val="24292E"/>
                </a:solidFill>
              </a:rPr>
              <a:t>Server reagiert nicht, Testdaten können nicht gesendet werden, Testdaten werden nicht gespeichert, Testdaten werden fehlerhaft gespeichert, Testdaten können nicht ausgelesen werden oder das Zeitlimit wird überschritten</a:t>
            </a:r>
            <a:endParaRPr sz="1200">
              <a:solidFill>
                <a:srgbClr val="24292E"/>
              </a:solidFill>
            </a:endParaRPr>
          </a:p>
          <a:p>
            <a:pPr marL="0" lvl="0" indent="0" algn="l" rtl="0">
              <a:spcBef>
                <a:spcPts val="500"/>
              </a:spcBef>
              <a:spcAft>
                <a:spcPts val="0"/>
              </a:spcAft>
              <a:buNone/>
            </a:pPr>
            <a:endParaRPr sz="1200">
              <a:solidFill>
                <a:srgbClr val="24292E"/>
              </a:solidFill>
            </a:endParaRPr>
          </a:p>
          <a:p>
            <a:pPr marL="0" lvl="0" indent="0" algn="l" rtl="0">
              <a:spcBef>
                <a:spcPts val="500"/>
              </a:spcBef>
              <a:spcAft>
                <a:spcPts val="0"/>
              </a:spcAft>
              <a:buNone/>
            </a:pPr>
            <a:r>
              <a:rPr lang="de" sz="1200" b="1">
                <a:solidFill>
                  <a:srgbClr val="24292E"/>
                </a:solidFill>
              </a:rPr>
              <a:t>Fallback</a:t>
            </a:r>
            <a:r>
              <a:rPr lang="de" sz="1200">
                <a:solidFill>
                  <a:srgbClr val="24292E"/>
                </a:solidFill>
              </a:rPr>
              <a:t>: Verwendung einer anderen Datenbank</a:t>
            </a:r>
            <a:endParaRPr sz="1200">
              <a:solidFill>
                <a:srgbClr val="24292E"/>
              </a:solidFill>
            </a:endParaRPr>
          </a:p>
          <a:p>
            <a:pPr marL="0" lvl="0" indent="0" algn="l" rtl="0">
              <a:spcBef>
                <a:spcPts val="500"/>
              </a:spcBef>
              <a:spcAft>
                <a:spcPts val="0"/>
              </a:spcAft>
              <a:buNone/>
            </a:pPr>
            <a:endParaRPr b="1">
              <a:solidFill>
                <a:schemeClr val="dk1"/>
              </a:solidFill>
              <a:latin typeface="Corbel"/>
              <a:ea typeface="Corbel"/>
              <a:cs typeface="Corbel"/>
              <a:sym typeface="Corbel"/>
            </a:endParaRPr>
          </a:p>
          <a:p>
            <a:pPr marL="0" lvl="0" indent="0" algn="l" rtl="0">
              <a:spcBef>
                <a:spcPts val="500"/>
              </a:spcBef>
              <a:spcAft>
                <a:spcPts val="500"/>
              </a:spcAft>
              <a:buNone/>
            </a:pPr>
            <a:endParaRPr b="1">
              <a:solidFill>
                <a:schemeClr val="dk1"/>
              </a:solidFill>
              <a:latin typeface="Corbel"/>
              <a:ea typeface="Corbel"/>
              <a:cs typeface="Corbel"/>
              <a:sym typeface="Corbel"/>
            </a:endParaRPr>
          </a:p>
        </p:txBody>
      </p:sp>
    </p:spTree>
  </p:cSld>
  <p:clrMapOvr>
    <a:masterClrMapping/>
  </p:clrMapOvr>
</p:sld>
</file>

<file path=ppt/theme/theme1.xml><?xml version="1.0" encoding="utf-8"?>
<a:theme xmlns:a="http://schemas.openxmlformats.org/drawingml/2006/main" name="Parallax">
  <a:themeElements>
    <a:clrScheme name="Benutzerdefiniert 8">
      <a:dk1>
        <a:srgbClr val="000000"/>
      </a:dk1>
      <a:lt1>
        <a:srgbClr val="FFFFFF"/>
      </a:lt1>
      <a:dk2>
        <a:srgbClr val="212745"/>
      </a:dk2>
      <a:lt2>
        <a:srgbClr val="B8C2E9"/>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2634</Words>
  <Application>Microsoft Office PowerPoint</Application>
  <PresentationFormat>Bildschirmpräsentation (16:9)</PresentationFormat>
  <Paragraphs>158</Paragraphs>
  <Slides>22</Slides>
  <Notes>22</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22</vt:i4>
      </vt:variant>
    </vt:vector>
  </HeadingPairs>
  <TitlesOfParts>
    <vt:vector size="25" baseType="lpstr">
      <vt:lpstr>Arial</vt:lpstr>
      <vt:lpstr>Corbel</vt:lpstr>
      <vt:lpstr>Parallax</vt:lpstr>
      <vt:lpstr>Scrap-O-Food</vt:lpstr>
      <vt:lpstr>WBA-Modellierung</vt:lpstr>
      <vt:lpstr>Architektur</vt:lpstr>
      <vt:lpstr>Anwendungslogik (Beispiele)</vt:lpstr>
      <vt:lpstr>Risiken spezifisch für das System</vt:lpstr>
      <vt:lpstr>API-Analysen</vt:lpstr>
      <vt:lpstr>REST-Ressourcen</vt:lpstr>
      <vt:lpstr>Datenmodellierung</vt:lpstr>
      <vt:lpstr>Spezifikation der PoCs</vt:lpstr>
      <vt:lpstr>Dokumentation des PoCs</vt:lpstr>
      <vt:lpstr>MCI-Modellierung</vt:lpstr>
      <vt:lpstr>Benutzermodellierung - User Profils</vt:lpstr>
      <vt:lpstr>Benutzermodellierung - Persona</vt:lpstr>
      <vt:lpstr>Benutzermodellierung - Szenarien</vt:lpstr>
      <vt:lpstr>Verhaltensmodellierung - Use Cases</vt:lpstr>
      <vt:lpstr>Verhaltensmodellierung - Feature Set</vt:lpstr>
      <vt:lpstr>Anforderungen überarbeitet</vt:lpstr>
      <vt:lpstr>Entwicklung des UI-Prototypen</vt:lpstr>
      <vt:lpstr>Evaluation</vt:lpstr>
      <vt:lpstr>Beispielhafte Änderung am UI-Prototyp</vt:lpstr>
      <vt:lpstr>Finaler Prototyp</vt:lpstr>
      <vt:lpstr>Vielen Dank für die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Scrap-O-Food</dc:title>
  <dc:creator>Malte Schönberger</dc:creator>
  <cp:lastModifiedBy>Malte Schönberger</cp:lastModifiedBy>
  <cp:revision>2</cp:revision>
  <dcterms:modified xsi:type="dcterms:W3CDTF">2019-06-02T19:46:58Z</dcterms:modified>
</cp:coreProperties>
</file>